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1" r:id="rId2"/>
  </p:sldMasterIdLst>
  <p:notesMasterIdLst>
    <p:notesMasterId r:id="rId22"/>
  </p:notesMasterIdLst>
  <p:sldIdLst>
    <p:sldId id="280" r:id="rId3"/>
    <p:sldId id="278" r:id="rId4"/>
    <p:sldId id="258" r:id="rId5"/>
    <p:sldId id="259" r:id="rId6"/>
    <p:sldId id="260" r:id="rId7"/>
    <p:sldId id="261" r:id="rId8"/>
    <p:sldId id="262" r:id="rId9"/>
    <p:sldId id="263" r:id="rId10"/>
    <p:sldId id="264" r:id="rId11"/>
    <p:sldId id="265" r:id="rId12"/>
    <p:sldId id="279" r:id="rId13"/>
    <p:sldId id="268" r:id="rId14"/>
    <p:sldId id="269" r:id="rId15"/>
    <p:sldId id="270" r:id="rId16"/>
    <p:sldId id="276" r:id="rId17"/>
    <p:sldId id="273" r:id="rId18"/>
    <p:sldId id="275" r:id="rId19"/>
    <p:sldId id="266" r:id="rId20"/>
    <p:sldId id="281" r:id="rId21"/>
  </p:sldIdLst>
  <p:sldSz cx="14630400" cy="8229600"/>
  <p:notesSz cx="8229600" cy="14630400"/>
  <p:embeddedFontLst>
    <p:embeddedFont>
      <p:font typeface="Meiryo" panose="020B0604020202020204" charset="-128"/>
      <p:regular r:id="rId23"/>
      <p:bold r:id="rId24"/>
      <p:italic r:id="rId25"/>
      <p:boldItalic r:id="rId26"/>
    </p:embeddedFont>
    <p:embeddedFont>
      <p:font typeface="Ebrima" panose="02000000000000000000" pitchFamily="2" charset="0"/>
      <p:regular r:id="rId27"/>
      <p:bold r:id="rId28"/>
    </p:embeddedFont>
    <p:embeddedFont>
      <p:font typeface="Host Grotesk Medium" panose="020B0604020202020204" charset="0"/>
      <p:regular r:id="rId29"/>
    </p:embeddedFont>
    <p:embeddedFont>
      <p:font typeface="Roboto" panose="020B0604020202020204" charset="0"/>
      <p:regular r:id="rId30"/>
    </p:embeddedFont>
    <p:embeddedFont>
      <p:font typeface="Calibri" panose="020F0502020204030204" pitchFamily="34" charset="0"/>
      <p:regular r:id="rId31"/>
      <p:bold r:id="rId32"/>
      <p:italic r:id="rId33"/>
      <p:boldItalic r:id="rId34"/>
    </p:embeddedFont>
    <p:embeddedFont>
      <p:font typeface="Fraunces Extra Bold" panose="020B0604020202020204" charset="0"/>
      <p:regular r:id="rId35"/>
    </p:embeddedFont>
    <p:embeddedFont>
      <p:font typeface="Lato" panose="020B060402020202020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FDA61C-FEAC-09AB-C10A-6125E4785615}" v="25" dt="2025-11-20T08:52:38.867"/>
    <p1510:client id="{4D054821-064B-44F5-A5CD-0B2CE3FD4DE6}" v="25" dt="2025-11-19T15:25:05.111"/>
    <p1510:client id="{72A1D293-EA28-7F57-8D8B-36CE8D66618E}" v="15" dt="2025-11-20T08:41:50.066"/>
    <p1510:client id="{C34BC923-8EFD-3434-8D25-E4A9BB35560C}" v="42" dt="2025-11-20T09:00:44.9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61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19.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b Yu" userId="aaeaac4fd863b160" providerId="LiveId" clId="{EACFA3F2-610F-4C5B-A7F2-92BD90D45D93}"/>
    <pc:docChg chg="undo custSel addSld delSld modSld modMainMaster">
      <pc:chgData name="Hab Yu" userId="aaeaac4fd863b160" providerId="LiveId" clId="{EACFA3F2-610F-4C5B-A7F2-92BD90D45D93}" dt="2025-11-19T15:27:50.794" v="765" actId="255"/>
      <pc:docMkLst>
        <pc:docMk/>
      </pc:docMkLst>
      <pc:sldChg chg="addSp delSp modSp mod">
        <pc:chgData name="Hab Yu" userId="aaeaac4fd863b160" providerId="LiveId" clId="{EACFA3F2-610F-4C5B-A7F2-92BD90D45D93}" dt="2025-11-19T15:19:50.802" v="627" actId="1076"/>
        <pc:sldMkLst>
          <pc:docMk/>
          <pc:sldMk cId="0" sldId="256"/>
        </pc:sldMkLst>
        <pc:spChg chg="mod">
          <ac:chgData name="Hab Yu" userId="aaeaac4fd863b160" providerId="LiveId" clId="{EACFA3F2-610F-4C5B-A7F2-92BD90D45D93}" dt="2025-11-19T15:19:50.802" v="627" actId="1076"/>
          <ac:spMkLst>
            <pc:docMk/>
            <pc:sldMk cId="0" sldId="256"/>
            <ac:spMk id="3" creationId="{00000000-0000-0000-0000-000000000000}"/>
          </ac:spMkLst>
        </pc:spChg>
        <pc:spChg chg="add">
          <ac:chgData name="Hab Yu" userId="aaeaac4fd863b160" providerId="LiveId" clId="{EACFA3F2-610F-4C5B-A7F2-92BD90D45D93}" dt="2025-11-19T14:48:24.567" v="88"/>
          <ac:spMkLst>
            <pc:docMk/>
            <pc:sldMk cId="0" sldId="256"/>
            <ac:spMk id="7" creationId="{0D1D3F9A-F7E0-A9CD-D911-A61F2180B5EC}"/>
          </ac:spMkLst>
        </pc:spChg>
        <pc:spChg chg="add mod">
          <ac:chgData name="Hab Yu" userId="aaeaac4fd863b160" providerId="LiveId" clId="{EACFA3F2-610F-4C5B-A7F2-92BD90D45D93}" dt="2025-11-19T14:48:35.525" v="90"/>
          <ac:spMkLst>
            <pc:docMk/>
            <pc:sldMk cId="0" sldId="256"/>
            <ac:spMk id="8" creationId="{7D928342-D341-719E-1923-41CBEFD40451}"/>
          </ac:spMkLst>
        </pc:spChg>
        <pc:spChg chg="add del">
          <ac:chgData name="Hab Yu" userId="aaeaac4fd863b160" providerId="LiveId" clId="{EACFA3F2-610F-4C5B-A7F2-92BD90D45D93}" dt="2025-11-19T14:57:48.143" v="214" actId="22"/>
          <ac:spMkLst>
            <pc:docMk/>
            <pc:sldMk cId="0" sldId="256"/>
            <ac:spMk id="10" creationId="{3DF1EE9E-7019-E71E-A73A-C4D58F23B2F1}"/>
          </ac:spMkLst>
        </pc:spChg>
        <pc:picChg chg="del">
          <ac:chgData name="Hab Yu" userId="aaeaac4fd863b160" providerId="LiveId" clId="{EACFA3F2-610F-4C5B-A7F2-92BD90D45D93}" dt="2025-11-19T14:47:50.035" v="81" actId="478"/>
          <ac:picMkLst>
            <pc:docMk/>
            <pc:sldMk cId="0" sldId="256"/>
            <ac:picMk id="2" creationId="{00000000-0000-0000-0000-000000000000}"/>
          </ac:picMkLst>
        </pc:picChg>
        <pc:picChg chg="add del mod">
          <ac:chgData name="Hab Yu" userId="aaeaac4fd863b160" providerId="LiveId" clId="{EACFA3F2-610F-4C5B-A7F2-92BD90D45D93}" dt="2025-11-19T14:48:59.596" v="92" actId="14100"/>
          <ac:picMkLst>
            <pc:docMk/>
            <pc:sldMk cId="0" sldId="256"/>
            <ac:picMk id="6" creationId="{38D6C09C-54ED-9CFC-B520-5D1C18E6F20F}"/>
          </ac:picMkLst>
        </pc:picChg>
      </pc:sldChg>
      <pc:sldChg chg="addSp delSp modSp del mod">
        <pc:chgData name="Hab Yu" userId="aaeaac4fd863b160" providerId="LiveId" clId="{EACFA3F2-610F-4C5B-A7F2-92BD90D45D93}" dt="2025-11-19T14:58:05.951" v="222" actId="47"/>
        <pc:sldMkLst>
          <pc:docMk/>
          <pc:sldMk cId="0" sldId="257"/>
        </pc:sldMkLst>
        <pc:spChg chg="mod">
          <ac:chgData name="Hab Yu" userId="aaeaac4fd863b160" providerId="LiveId" clId="{EACFA3F2-610F-4C5B-A7F2-92BD90D45D93}" dt="2025-11-19T14:54:30.147" v="211" actId="20577"/>
          <ac:spMkLst>
            <pc:docMk/>
            <pc:sldMk cId="0" sldId="257"/>
            <ac:spMk id="2" creationId="{00000000-0000-0000-0000-000000000000}"/>
          </ac:spMkLst>
        </pc:spChg>
        <pc:spChg chg="mod">
          <ac:chgData name="Hab Yu" userId="aaeaac4fd863b160" providerId="LiveId" clId="{EACFA3F2-610F-4C5B-A7F2-92BD90D45D93}" dt="2025-11-19T14:53:31.042" v="117" actId="2711"/>
          <ac:spMkLst>
            <pc:docMk/>
            <pc:sldMk cId="0" sldId="257"/>
            <ac:spMk id="3" creationId="{00000000-0000-0000-0000-000000000000}"/>
          </ac:spMkLst>
        </pc:spChg>
        <pc:spChg chg="mod">
          <ac:chgData name="Hab Yu" userId="aaeaac4fd863b160" providerId="LiveId" clId="{EACFA3F2-610F-4C5B-A7F2-92BD90D45D93}" dt="2025-11-19T14:53:31.042" v="117" actId="2711"/>
          <ac:spMkLst>
            <pc:docMk/>
            <pc:sldMk cId="0" sldId="257"/>
            <ac:spMk id="4" creationId="{00000000-0000-0000-0000-000000000000}"/>
          </ac:spMkLst>
        </pc:spChg>
        <pc:spChg chg="mod">
          <ac:chgData name="Hab Yu" userId="aaeaac4fd863b160" providerId="LiveId" clId="{EACFA3F2-610F-4C5B-A7F2-92BD90D45D93}" dt="2025-11-19T14:53:41.161" v="120" actId="1076"/>
          <ac:spMkLst>
            <pc:docMk/>
            <pc:sldMk cId="0" sldId="257"/>
            <ac:spMk id="5" creationId="{00000000-0000-0000-0000-000000000000}"/>
          </ac:spMkLst>
        </pc:spChg>
        <pc:spChg chg="mod">
          <ac:chgData name="Hab Yu" userId="aaeaac4fd863b160" providerId="LiveId" clId="{EACFA3F2-610F-4C5B-A7F2-92BD90D45D93}" dt="2025-11-19T14:54:36.182" v="212" actId="20577"/>
          <ac:spMkLst>
            <pc:docMk/>
            <pc:sldMk cId="0" sldId="257"/>
            <ac:spMk id="6" creationId="{00000000-0000-0000-0000-000000000000}"/>
          </ac:spMkLst>
        </pc:spChg>
        <pc:spChg chg="mod">
          <ac:chgData name="Hab Yu" userId="aaeaac4fd863b160" providerId="LiveId" clId="{EACFA3F2-610F-4C5B-A7F2-92BD90D45D93}" dt="2025-11-19T14:53:47.150" v="121" actId="1076"/>
          <ac:spMkLst>
            <pc:docMk/>
            <pc:sldMk cId="0" sldId="257"/>
            <ac:spMk id="8" creationId="{00000000-0000-0000-0000-000000000000}"/>
          </ac:spMkLst>
        </pc:spChg>
        <pc:spChg chg="add del mod">
          <ac:chgData name="Hab Yu" userId="aaeaac4fd863b160" providerId="LiveId" clId="{EACFA3F2-610F-4C5B-A7F2-92BD90D45D93}" dt="2025-11-19T14:31:22.475" v="41" actId="478"/>
          <ac:spMkLst>
            <pc:docMk/>
            <pc:sldMk cId="0" sldId="257"/>
            <ac:spMk id="11" creationId="{8E16FCEB-F21C-645B-76B4-48F2717B71EE}"/>
          </ac:spMkLst>
        </pc:spChg>
        <pc:inkChg chg="add del">
          <ac:chgData name="Hab Yu" userId="aaeaac4fd863b160" providerId="LiveId" clId="{EACFA3F2-610F-4C5B-A7F2-92BD90D45D93}" dt="2025-11-19T14:30:34.196" v="28"/>
          <ac:inkMkLst>
            <pc:docMk/>
            <pc:sldMk cId="0" sldId="257"/>
            <ac:inkMk id="9" creationId="{F40FA0AE-2DEB-7DF8-7C59-1D466E10C6AB}"/>
          </ac:inkMkLst>
        </pc:inkChg>
        <pc:inkChg chg="add del">
          <ac:chgData name="Hab Yu" userId="aaeaac4fd863b160" providerId="LiveId" clId="{EACFA3F2-610F-4C5B-A7F2-92BD90D45D93}" dt="2025-11-19T14:31:20.815" v="40" actId="478"/>
          <ac:inkMkLst>
            <pc:docMk/>
            <pc:sldMk cId="0" sldId="257"/>
            <ac:inkMk id="10" creationId="{83B5DC56-4AC0-3986-E223-283ABC063DA8}"/>
          </ac:inkMkLst>
        </pc:inkChg>
      </pc:sldChg>
      <pc:sldChg chg="modSp mod">
        <pc:chgData name="Hab Yu" userId="aaeaac4fd863b160" providerId="LiveId" clId="{EACFA3F2-610F-4C5B-A7F2-92BD90D45D93}" dt="2025-11-19T15:02:54.385" v="251" actId="14100"/>
        <pc:sldMkLst>
          <pc:docMk/>
          <pc:sldMk cId="0" sldId="258"/>
        </pc:sldMkLst>
        <pc:spChg chg="mod">
          <ac:chgData name="Hab Yu" userId="aaeaac4fd863b160" providerId="LiveId" clId="{EACFA3F2-610F-4C5B-A7F2-92BD90D45D93}" dt="2025-11-19T15:02:27.597" v="245" actId="255"/>
          <ac:spMkLst>
            <pc:docMk/>
            <pc:sldMk cId="0" sldId="258"/>
            <ac:spMk id="5" creationId="{00000000-0000-0000-0000-000000000000}"/>
          </ac:spMkLst>
        </pc:spChg>
        <pc:spChg chg="mod">
          <ac:chgData name="Hab Yu" userId="aaeaac4fd863b160" providerId="LiveId" clId="{EACFA3F2-610F-4C5B-A7F2-92BD90D45D93}" dt="2025-11-19T15:01:13.043" v="241" actId="1076"/>
          <ac:spMkLst>
            <pc:docMk/>
            <pc:sldMk cId="0" sldId="258"/>
            <ac:spMk id="6" creationId="{00000000-0000-0000-0000-000000000000}"/>
          </ac:spMkLst>
        </pc:spChg>
        <pc:spChg chg="mod">
          <ac:chgData name="Hab Yu" userId="aaeaac4fd863b160" providerId="LiveId" clId="{EACFA3F2-610F-4C5B-A7F2-92BD90D45D93}" dt="2025-11-19T15:02:42.470" v="248" actId="14100"/>
          <ac:spMkLst>
            <pc:docMk/>
            <pc:sldMk cId="0" sldId="258"/>
            <ac:spMk id="8" creationId="{00000000-0000-0000-0000-000000000000}"/>
          </ac:spMkLst>
        </pc:spChg>
        <pc:spChg chg="mod">
          <ac:chgData name="Hab Yu" userId="aaeaac4fd863b160" providerId="LiveId" clId="{EACFA3F2-610F-4C5B-A7F2-92BD90D45D93}" dt="2025-11-19T15:02:54.385" v="251" actId="14100"/>
          <ac:spMkLst>
            <pc:docMk/>
            <pc:sldMk cId="0" sldId="258"/>
            <ac:spMk id="11" creationId="{00000000-0000-0000-0000-000000000000}"/>
          </ac:spMkLst>
        </pc:spChg>
      </pc:sldChg>
      <pc:sldChg chg="modSp mod">
        <pc:chgData name="Hab Yu" userId="aaeaac4fd863b160" providerId="LiveId" clId="{EACFA3F2-610F-4C5B-A7F2-92BD90D45D93}" dt="2025-11-19T15:12:30.529" v="358" actId="20577"/>
        <pc:sldMkLst>
          <pc:docMk/>
          <pc:sldMk cId="0" sldId="259"/>
        </pc:sldMkLst>
        <pc:spChg chg="mod">
          <ac:chgData name="Hab Yu" userId="aaeaac4fd863b160" providerId="LiveId" clId="{EACFA3F2-610F-4C5B-A7F2-92BD90D45D93}" dt="2025-11-19T15:12:30.529" v="358" actId="20577"/>
          <ac:spMkLst>
            <pc:docMk/>
            <pc:sldMk cId="0" sldId="259"/>
            <ac:spMk id="3" creationId="{00000000-0000-0000-0000-000000000000}"/>
          </ac:spMkLst>
        </pc:spChg>
        <pc:spChg chg="mod">
          <ac:chgData name="Hab Yu" userId="aaeaac4fd863b160" providerId="LiveId" clId="{EACFA3F2-610F-4C5B-A7F2-92BD90D45D93}" dt="2025-11-19T15:04:35.292" v="266" actId="255"/>
          <ac:spMkLst>
            <pc:docMk/>
            <pc:sldMk cId="0" sldId="259"/>
            <ac:spMk id="5" creationId="{00000000-0000-0000-0000-000000000000}"/>
          </ac:spMkLst>
        </pc:spChg>
        <pc:spChg chg="mod">
          <ac:chgData name="Hab Yu" userId="aaeaac4fd863b160" providerId="LiveId" clId="{EACFA3F2-610F-4C5B-A7F2-92BD90D45D93}" dt="2025-11-19T15:04:31.943" v="265" actId="255"/>
          <ac:spMkLst>
            <pc:docMk/>
            <pc:sldMk cId="0" sldId="259"/>
            <ac:spMk id="6" creationId="{00000000-0000-0000-0000-000000000000}"/>
          </ac:spMkLst>
        </pc:spChg>
        <pc:spChg chg="mod">
          <ac:chgData name="Hab Yu" userId="aaeaac4fd863b160" providerId="LiveId" clId="{EACFA3F2-610F-4C5B-A7F2-92BD90D45D93}" dt="2025-11-19T15:04:27.587" v="264" actId="255"/>
          <ac:spMkLst>
            <pc:docMk/>
            <pc:sldMk cId="0" sldId="259"/>
            <ac:spMk id="7" creationId="{00000000-0000-0000-0000-000000000000}"/>
          </ac:spMkLst>
        </pc:spChg>
        <pc:spChg chg="mod">
          <ac:chgData name="Hab Yu" userId="aaeaac4fd863b160" providerId="LiveId" clId="{EACFA3F2-610F-4C5B-A7F2-92BD90D45D93}" dt="2025-11-19T15:04:23.297" v="263" actId="255"/>
          <ac:spMkLst>
            <pc:docMk/>
            <pc:sldMk cId="0" sldId="259"/>
            <ac:spMk id="8" creationId="{00000000-0000-0000-0000-000000000000}"/>
          </ac:spMkLst>
        </pc:spChg>
        <pc:spChg chg="mod">
          <ac:chgData name="Hab Yu" userId="aaeaac4fd863b160" providerId="LiveId" clId="{EACFA3F2-610F-4C5B-A7F2-92BD90D45D93}" dt="2025-11-19T15:03:34.540" v="255" actId="2711"/>
          <ac:spMkLst>
            <pc:docMk/>
            <pc:sldMk cId="0" sldId="259"/>
            <ac:spMk id="10" creationId="{00000000-0000-0000-0000-000000000000}"/>
          </ac:spMkLst>
        </pc:spChg>
        <pc:spChg chg="mod">
          <ac:chgData name="Hab Yu" userId="aaeaac4fd863b160" providerId="LiveId" clId="{EACFA3F2-610F-4C5B-A7F2-92BD90D45D93}" dt="2025-11-19T15:03:42.777" v="256" actId="2711"/>
          <ac:spMkLst>
            <pc:docMk/>
            <pc:sldMk cId="0" sldId="259"/>
            <ac:spMk id="11" creationId="{00000000-0000-0000-0000-000000000000}"/>
          </ac:spMkLst>
        </pc:spChg>
        <pc:spChg chg="mod">
          <ac:chgData name="Hab Yu" userId="aaeaac4fd863b160" providerId="LiveId" clId="{EACFA3F2-610F-4C5B-A7F2-92BD90D45D93}" dt="2025-11-19T15:03:47.343" v="257" actId="2711"/>
          <ac:spMkLst>
            <pc:docMk/>
            <pc:sldMk cId="0" sldId="259"/>
            <ac:spMk id="12" creationId="{00000000-0000-0000-0000-000000000000}"/>
          </ac:spMkLst>
        </pc:spChg>
        <pc:spChg chg="mod">
          <ac:chgData name="Hab Yu" userId="aaeaac4fd863b160" providerId="LiveId" clId="{EACFA3F2-610F-4C5B-A7F2-92BD90D45D93}" dt="2025-11-19T15:03:53.334" v="258" actId="2711"/>
          <ac:spMkLst>
            <pc:docMk/>
            <pc:sldMk cId="0" sldId="259"/>
            <ac:spMk id="13" creationId="{00000000-0000-0000-0000-000000000000}"/>
          </ac:spMkLst>
        </pc:spChg>
      </pc:sldChg>
      <pc:sldChg chg="modSp mod">
        <pc:chgData name="Hab Yu" userId="aaeaac4fd863b160" providerId="LiveId" clId="{EACFA3F2-610F-4C5B-A7F2-92BD90D45D93}" dt="2025-11-19T15:06:05.638" v="285" actId="20577"/>
        <pc:sldMkLst>
          <pc:docMk/>
          <pc:sldMk cId="0" sldId="260"/>
        </pc:sldMkLst>
        <pc:spChg chg="mod">
          <ac:chgData name="Hab Yu" userId="aaeaac4fd863b160" providerId="LiveId" clId="{EACFA3F2-610F-4C5B-A7F2-92BD90D45D93}" dt="2025-11-19T15:06:05.638" v="285" actId="20577"/>
          <ac:spMkLst>
            <pc:docMk/>
            <pc:sldMk cId="0" sldId="260"/>
            <ac:spMk id="2" creationId="{00000000-0000-0000-0000-000000000000}"/>
          </ac:spMkLst>
        </pc:spChg>
        <pc:spChg chg="mod">
          <ac:chgData name="Hab Yu" userId="aaeaac4fd863b160" providerId="LiveId" clId="{EACFA3F2-610F-4C5B-A7F2-92BD90D45D93}" dt="2025-11-19T15:05:00.067" v="267" actId="2711"/>
          <ac:spMkLst>
            <pc:docMk/>
            <pc:sldMk cId="0" sldId="260"/>
            <ac:spMk id="4" creationId="{00000000-0000-0000-0000-000000000000}"/>
          </ac:spMkLst>
        </pc:spChg>
        <pc:spChg chg="mod">
          <ac:chgData name="Hab Yu" userId="aaeaac4fd863b160" providerId="LiveId" clId="{EACFA3F2-610F-4C5B-A7F2-92BD90D45D93}" dt="2025-11-19T15:05:03.430" v="268" actId="2711"/>
          <ac:spMkLst>
            <pc:docMk/>
            <pc:sldMk cId="0" sldId="260"/>
            <ac:spMk id="5" creationId="{00000000-0000-0000-0000-000000000000}"/>
          </ac:spMkLst>
        </pc:spChg>
        <pc:spChg chg="mod">
          <ac:chgData name="Hab Yu" userId="aaeaac4fd863b160" providerId="LiveId" clId="{EACFA3F2-610F-4C5B-A7F2-92BD90D45D93}" dt="2025-11-19T15:05:06.387" v="269" actId="2711"/>
          <ac:spMkLst>
            <pc:docMk/>
            <pc:sldMk cId="0" sldId="260"/>
            <ac:spMk id="6" creationId="{00000000-0000-0000-0000-000000000000}"/>
          </ac:spMkLst>
        </pc:spChg>
        <pc:spChg chg="mod">
          <ac:chgData name="Hab Yu" userId="aaeaac4fd863b160" providerId="LiveId" clId="{EACFA3F2-610F-4C5B-A7F2-92BD90D45D93}" dt="2025-11-19T15:05:09.522" v="270" actId="2711"/>
          <ac:spMkLst>
            <pc:docMk/>
            <pc:sldMk cId="0" sldId="260"/>
            <ac:spMk id="7" creationId="{00000000-0000-0000-0000-000000000000}"/>
          </ac:spMkLst>
        </pc:spChg>
        <pc:spChg chg="mod">
          <ac:chgData name="Hab Yu" userId="aaeaac4fd863b160" providerId="LiveId" clId="{EACFA3F2-610F-4C5B-A7F2-92BD90D45D93}" dt="2025-11-19T15:05:19.597" v="272" actId="2711"/>
          <ac:spMkLst>
            <pc:docMk/>
            <pc:sldMk cId="0" sldId="260"/>
            <ac:spMk id="8" creationId="{00000000-0000-0000-0000-000000000000}"/>
          </ac:spMkLst>
        </pc:spChg>
        <pc:spChg chg="mod">
          <ac:chgData name="Hab Yu" userId="aaeaac4fd863b160" providerId="LiveId" clId="{EACFA3F2-610F-4C5B-A7F2-92BD90D45D93}" dt="2025-11-19T15:05:31.507" v="274" actId="255"/>
          <ac:spMkLst>
            <pc:docMk/>
            <pc:sldMk cId="0" sldId="260"/>
            <ac:spMk id="10" creationId="{00000000-0000-0000-0000-000000000000}"/>
          </ac:spMkLst>
        </pc:spChg>
        <pc:spChg chg="mod">
          <ac:chgData name="Hab Yu" userId="aaeaac4fd863b160" providerId="LiveId" clId="{EACFA3F2-610F-4C5B-A7F2-92BD90D45D93}" dt="2025-11-19T15:05:37.054" v="276" actId="255"/>
          <ac:spMkLst>
            <pc:docMk/>
            <pc:sldMk cId="0" sldId="260"/>
            <ac:spMk id="11" creationId="{00000000-0000-0000-0000-000000000000}"/>
          </ac:spMkLst>
        </pc:spChg>
        <pc:spChg chg="mod">
          <ac:chgData name="Hab Yu" userId="aaeaac4fd863b160" providerId="LiveId" clId="{EACFA3F2-610F-4C5B-A7F2-92BD90D45D93}" dt="2025-11-19T15:05:42.072" v="278" actId="255"/>
          <ac:spMkLst>
            <pc:docMk/>
            <pc:sldMk cId="0" sldId="260"/>
            <ac:spMk id="12" creationId="{00000000-0000-0000-0000-000000000000}"/>
          </ac:spMkLst>
        </pc:spChg>
        <pc:spChg chg="mod">
          <ac:chgData name="Hab Yu" userId="aaeaac4fd863b160" providerId="LiveId" clId="{EACFA3F2-610F-4C5B-A7F2-92BD90D45D93}" dt="2025-11-19T15:05:47.377" v="280" actId="255"/>
          <ac:spMkLst>
            <pc:docMk/>
            <pc:sldMk cId="0" sldId="260"/>
            <ac:spMk id="13" creationId="{00000000-0000-0000-0000-000000000000}"/>
          </ac:spMkLst>
        </pc:spChg>
      </pc:sldChg>
      <pc:sldChg chg="modSp mod">
        <pc:chgData name="Hab Yu" userId="aaeaac4fd863b160" providerId="LiveId" clId="{EACFA3F2-610F-4C5B-A7F2-92BD90D45D93}" dt="2025-11-19T15:12:22.080" v="353" actId="255"/>
        <pc:sldMkLst>
          <pc:docMk/>
          <pc:sldMk cId="0" sldId="261"/>
        </pc:sldMkLst>
        <pc:spChg chg="mod">
          <ac:chgData name="Hab Yu" userId="aaeaac4fd863b160" providerId="LiveId" clId="{EACFA3F2-610F-4C5B-A7F2-92BD90D45D93}" dt="2025-11-19T15:12:22.080" v="353" actId="255"/>
          <ac:spMkLst>
            <pc:docMk/>
            <pc:sldMk cId="0" sldId="261"/>
            <ac:spMk id="2" creationId="{00000000-0000-0000-0000-000000000000}"/>
          </ac:spMkLst>
        </pc:spChg>
        <pc:spChg chg="mod">
          <ac:chgData name="Hab Yu" userId="aaeaac4fd863b160" providerId="LiveId" clId="{EACFA3F2-610F-4C5B-A7F2-92BD90D45D93}" dt="2025-11-19T15:06:18.336" v="286" actId="2711"/>
          <ac:spMkLst>
            <pc:docMk/>
            <pc:sldMk cId="0" sldId="261"/>
            <ac:spMk id="5" creationId="{00000000-0000-0000-0000-000000000000}"/>
          </ac:spMkLst>
        </pc:spChg>
        <pc:spChg chg="mod">
          <ac:chgData name="Hab Yu" userId="aaeaac4fd863b160" providerId="LiveId" clId="{EACFA3F2-610F-4C5B-A7F2-92BD90D45D93}" dt="2025-11-19T15:06:30.873" v="290" actId="2711"/>
          <ac:spMkLst>
            <pc:docMk/>
            <pc:sldMk cId="0" sldId="261"/>
            <ac:spMk id="8" creationId="{00000000-0000-0000-0000-000000000000}"/>
          </ac:spMkLst>
        </pc:spChg>
        <pc:spChg chg="mod">
          <ac:chgData name="Hab Yu" userId="aaeaac4fd863b160" providerId="LiveId" clId="{EACFA3F2-610F-4C5B-A7F2-92BD90D45D93}" dt="2025-11-19T15:06:21.966" v="287" actId="2711"/>
          <ac:spMkLst>
            <pc:docMk/>
            <pc:sldMk cId="0" sldId="261"/>
            <ac:spMk id="11" creationId="{00000000-0000-0000-0000-000000000000}"/>
          </ac:spMkLst>
        </pc:spChg>
        <pc:spChg chg="mod">
          <ac:chgData name="Hab Yu" userId="aaeaac4fd863b160" providerId="LiveId" clId="{EACFA3F2-610F-4C5B-A7F2-92BD90D45D93}" dt="2025-11-19T15:06:33.994" v="291" actId="2711"/>
          <ac:spMkLst>
            <pc:docMk/>
            <pc:sldMk cId="0" sldId="261"/>
            <ac:spMk id="14" creationId="{00000000-0000-0000-0000-000000000000}"/>
          </ac:spMkLst>
        </pc:spChg>
        <pc:spChg chg="mod">
          <ac:chgData name="Hab Yu" userId="aaeaac4fd863b160" providerId="LiveId" clId="{EACFA3F2-610F-4C5B-A7F2-92BD90D45D93}" dt="2025-11-19T15:06:24.728" v="288" actId="2711"/>
          <ac:spMkLst>
            <pc:docMk/>
            <pc:sldMk cId="0" sldId="261"/>
            <ac:spMk id="17" creationId="{00000000-0000-0000-0000-000000000000}"/>
          </ac:spMkLst>
        </pc:spChg>
        <pc:spChg chg="mod">
          <ac:chgData name="Hab Yu" userId="aaeaac4fd863b160" providerId="LiveId" clId="{EACFA3F2-610F-4C5B-A7F2-92BD90D45D93}" dt="2025-11-19T15:06:36.832" v="292" actId="2711"/>
          <ac:spMkLst>
            <pc:docMk/>
            <pc:sldMk cId="0" sldId="261"/>
            <ac:spMk id="20" creationId="{00000000-0000-0000-0000-000000000000}"/>
          </ac:spMkLst>
        </pc:spChg>
        <pc:spChg chg="mod">
          <ac:chgData name="Hab Yu" userId="aaeaac4fd863b160" providerId="LiveId" clId="{EACFA3F2-610F-4C5B-A7F2-92BD90D45D93}" dt="2025-11-19T15:06:28.324" v="289" actId="2711"/>
          <ac:spMkLst>
            <pc:docMk/>
            <pc:sldMk cId="0" sldId="261"/>
            <ac:spMk id="23" creationId="{00000000-0000-0000-0000-000000000000}"/>
          </ac:spMkLst>
        </pc:spChg>
      </pc:sldChg>
      <pc:sldChg chg="modSp mod">
        <pc:chgData name="Hab Yu" userId="aaeaac4fd863b160" providerId="LiveId" clId="{EACFA3F2-610F-4C5B-A7F2-92BD90D45D93}" dt="2025-11-19T15:12:16.628" v="352" actId="255"/>
        <pc:sldMkLst>
          <pc:docMk/>
          <pc:sldMk cId="0" sldId="262"/>
        </pc:sldMkLst>
        <pc:spChg chg="mod">
          <ac:chgData name="Hab Yu" userId="aaeaac4fd863b160" providerId="LiveId" clId="{EACFA3F2-610F-4C5B-A7F2-92BD90D45D93}" dt="2025-11-19T15:12:16.628" v="352" actId="255"/>
          <ac:spMkLst>
            <pc:docMk/>
            <pc:sldMk cId="0" sldId="262"/>
            <ac:spMk id="2" creationId="{00000000-0000-0000-0000-000000000000}"/>
          </ac:spMkLst>
        </pc:spChg>
        <pc:spChg chg="mod">
          <ac:chgData name="Hab Yu" userId="aaeaac4fd863b160" providerId="LiveId" clId="{EACFA3F2-610F-4C5B-A7F2-92BD90D45D93}" dt="2025-11-19T15:06:44.752" v="293" actId="2711"/>
          <ac:spMkLst>
            <pc:docMk/>
            <pc:sldMk cId="0" sldId="262"/>
            <ac:spMk id="6" creationId="{00000000-0000-0000-0000-000000000000}"/>
          </ac:spMkLst>
        </pc:spChg>
        <pc:spChg chg="mod">
          <ac:chgData name="Hab Yu" userId="aaeaac4fd863b160" providerId="LiveId" clId="{EACFA3F2-610F-4C5B-A7F2-92BD90D45D93}" dt="2025-11-19T15:06:52.173" v="296" actId="2711"/>
          <ac:spMkLst>
            <pc:docMk/>
            <pc:sldMk cId="0" sldId="262"/>
            <ac:spMk id="10" creationId="{00000000-0000-0000-0000-000000000000}"/>
          </ac:spMkLst>
        </pc:spChg>
        <pc:spChg chg="mod">
          <ac:chgData name="Hab Yu" userId="aaeaac4fd863b160" providerId="LiveId" clId="{EACFA3F2-610F-4C5B-A7F2-92BD90D45D93}" dt="2025-11-19T15:06:47.076" v="294" actId="2711"/>
          <ac:spMkLst>
            <pc:docMk/>
            <pc:sldMk cId="0" sldId="262"/>
            <ac:spMk id="14" creationId="{00000000-0000-0000-0000-000000000000}"/>
          </ac:spMkLst>
        </pc:spChg>
        <pc:spChg chg="mod">
          <ac:chgData name="Hab Yu" userId="aaeaac4fd863b160" providerId="LiveId" clId="{EACFA3F2-610F-4C5B-A7F2-92BD90D45D93}" dt="2025-11-19T15:06:54.661" v="297" actId="2711"/>
          <ac:spMkLst>
            <pc:docMk/>
            <pc:sldMk cId="0" sldId="262"/>
            <ac:spMk id="18" creationId="{00000000-0000-0000-0000-000000000000}"/>
          </ac:spMkLst>
        </pc:spChg>
        <pc:spChg chg="mod">
          <ac:chgData name="Hab Yu" userId="aaeaac4fd863b160" providerId="LiveId" clId="{EACFA3F2-610F-4C5B-A7F2-92BD90D45D93}" dt="2025-11-19T15:06:49.488" v="295" actId="2711"/>
          <ac:spMkLst>
            <pc:docMk/>
            <pc:sldMk cId="0" sldId="262"/>
            <ac:spMk id="22" creationId="{00000000-0000-0000-0000-000000000000}"/>
          </ac:spMkLst>
        </pc:spChg>
        <pc:spChg chg="mod">
          <ac:chgData name="Hab Yu" userId="aaeaac4fd863b160" providerId="LiveId" clId="{EACFA3F2-610F-4C5B-A7F2-92BD90D45D93}" dt="2025-11-19T15:06:57.058" v="298" actId="2711"/>
          <ac:spMkLst>
            <pc:docMk/>
            <pc:sldMk cId="0" sldId="262"/>
            <ac:spMk id="26" creationId="{00000000-0000-0000-0000-000000000000}"/>
          </ac:spMkLst>
        </pc:spChg>
      </pc:sldChg>
      <pc:sldChg chg="modSp mod">
        <pc:chgData name="Hab Yu" userId="aaeaac4fd863b160" providerId="LiveId" clId="{EACFA3F2-610F-4C5B-A7F2-92BD90D45D93}" dt="2025-11-19T15:12:10.592" v="351" actId="255"/>
        <pc:sldMkLst>
          <pc:docMk/>
          <pc:sldMk cId="0" sldId="263"/>
        </pc:sldMkLst>
        <pc:spChg chg="mod">
          <ac:chgData name="Hab Yu" userId="aaeaac4fd863b160" providerId="LiveId" clId="{EACFA3F2-610F-4C5B-A7F2-92BD90D45D93}" dt="2025-11-19T15:12:10.592" v="351" actId="255"/>
          <ac:spMkLst>
            <pc:docMk/>
            <pc:sldMk cId="0" sldId="263"/>
            <ac:spMk id="2" creationId="{00000000-0000-0000-0000-000000000000}"/>
          </ac:spMkLst>
        </pc:spChg>
        <pc:spChg chg="mod">
          <ac:chgData name="Hab Yu" userId="aaeaac4fd863b160" providerId="LiveId" clId="{EACFA3F2-610F-4C5B-A7F2-92BD90D45D93}" dt="2025-11-19T15:07:23.886" v="302" actId="113"/>
          <ac:spMkLst>
            <pc:docMk/>
            <pc:sldMk cId="0" sldId="263"/>
            <ac:spMk id="3" creationId="{00000000-0000-0000-0000-000000000000}"/>
          </ac:spMkLst>
        </pc:spChg>
        <pc:picChg chg="mod">
          <ac:chgData name="Hab Yu" userId="aaeaac4fd863b160" providerId="LiveId" clId="{EACFA3F2-610F-4C5B-A7F2-92BD90D45D93}" dt="2025-11-19T14:50:20.220" v="94" actId="14100"/>
          <ac:picMkLst>
            <pc:docMk/>
            <pc:sldMk cId="0" sldId="263"/>
            <ac:picMk id="4" creationId="{00000000-0000-0000-0000-000000000000}"/>
          </ac:picMkLst>
        </pc:picChg>
      </pc:sldChg>
      <pc:sldChg chg="delSp modSp mod">
        <pc:chgData name="Hab Yu" userId="aaeaac4fd863b160" providerId="LiveId" clId="{EACFA3F2-610F-4C5B-A7F2-92BD90D45D93}" dt="2025-11-19T15:12:01.551" v="349" actId="1076"/>
        <pc:sldMkLst>
          <pc:docMk/>
          <pc:sldMk cId="0" sldId="264"/>
        </pc:sldMkLst>
        <pc:spChg chg="mod">
          <ac:chgData name="Hab Yu" userId="aaeaac4fd863b160" providerId="LiveId" clId="{EACFA3F2-610F-4C5B-A7F2-92BD90D45D93}" dt="2025-11-19T15:12:01.551" v="349" actId="1076"/>
          <ac:spMkLst>
            <pc:docMk/>
            <pc:sldMk cId="0" sldId="264"/>
            <ac:spMk id="2" creationId="{00000000-0000-0000-0000-000000000000}"/>
          </ac:spMkLst>
        </pc:spChg>
        <pc:spChg chg="mod">
          <ac:chgData name="Hab Yu" userId="aaeaac4fd863b160" providerId="LiveId" clId="{EACFA3F2-610F-4C5B-A7F2-92BD90D45D93}" dt="2025-11-19T14:51:40.155" v="109" actId="1076"/>
          <ac:spMkLst>
            <pc:docMk/>
            <pc:sldMk cId="0" sldId="264"/>
            <ac:spMk id="3" creationId="{00000000-0000-0000-0000-000000000000}"/>
          </ac:spMkLst>
        </pc:spChg>
        <pc:spChg chg="mod">
          <ac:chgData name="Hab Yu" userId="aaeaac4fd863b160" providerId="LiveId" clId="{EACFA3F2-610F-4C5B-A7F2-92BD90D45D93}" dt="2025-11-19T14:51:40.155" v="109" actId="1076"/>
          <ac:spMkLst>
            <pc:docMk/>
            <pc:sldMk cId="0" sldId="264"/>
            <ac:spMk id="4" creationId="{00000000-0000-0000-0000-000000000000}"/>
          </ac:spMkLst>
        </pc:spChg>
        <pc:spChg chg="mod">
          <ac:chgData name="Hab Yu" userId="aaeaac4fd863b160" providerId="LiveId" clId="{EACFA3F2-610F-4C5B-A7F2-92BD90D45D93}" dt="2025-11-19T15:07:36.504" v="304" actId="255"/>
          <ac:spMkLst>
            <pc:docMk/>
            <pc:sldMk cId="0" sldId="264"/>
            <ac:spMk id="5" creationId="{00000000-0000-0000-0000-000000000000}"/>
          </ac:spMkLst>
        </pc:spChg>
        <pc:spChg chg="mod">
          <ac:chgData name="Hab Yu" userId="aaeaac4fd863b160" providerId="LiveId" clId="{EACFA3F2-610F-4C5B-A7F2-92BD90D45D93}" dt="2025-11-19T14:51:40.155" v="109" actId="1076"/>
          <ac:spMkLst>
            <pc:docMk/>
            <pc:sldMk cId="0" sldId="264"/>
            <ac:spMk id="6" creationId="{00000000-0000-0000-0000-000000000000}"/>
          </ac:spMkLst>
        </pc:spChg>
        <pc:spChg chg="mod">
          <ac:chgData name="Hab Yu" userId="aaeaac4fd863b160" providerId="LiveId" clId="{EACFA3F2-610F-4C5B-A7F2-92BD90D45D93}" dt="2025-11-19T15:07:43.615" v="306" actId="255"/>
          <ac:spMkLst>
            <pc:docMk/>
            <pc:sldMk cId="0" sldId="264"/>
            <ac:spMk id="8" creationId="{00000000-0000-0000-0000-000000000000}"/>
          </ac:spMkLst>
        </pc:spChg>
        <pc:spChg chg="mod">
          <ac:chgData name="Hab Yu" userId="aaeaac4fd863b160" providerId="LiveId" clId="{EACFA3F2-610F-4C5B-A7F2-92BD90D45D93}" dt="2025-11-19T14:51:40.155" v="109" actId="1076"/>
          <ac:spMkLst>
            <pc:docMk/>
            <pc:sldMk cId="0" sldId="264"/>
            <ac:spMk id="9" creationId="{00000000-0000-0000-0000-000000000000}"/>
          </ac:spMkLst>
        </pc:spChg>
        <pc:spChg chg="mod">
          <ac:chgData name="Hab Yu" userId="aaeaac4fd863b160" providerId="LiveId" clId="{EACFA3F2-610F-4C5B-A7F2-92BD90D45D93}" dt="2025-11-19T14:51:40.155" v="109" actId="1076"/>
          <ac:spMkLst>
            <pc:docMk/>
            <pc:sldMk cId="0" sldId="264"/>
            <ac:spMk id="10" creationId="{00000000-0000-0000-0000-000000000000}"/>
          </ac:spMkLst>
        </pc:spChg>
        <pc:spChg chg="mod">
          <ac:chgData name="Hab Yu" userId="aaeaac4fd863b160" providerId="LiveId" clId="{EACFA3F2-610F-4C5B-A7F2-92BD90D45D93}" dt="2025-11-19T15:07:49.493" v="308" actId="255"/>
          <ac:spMkLst>
            <pc:docMk/>
            <pc:sldMk cId="0" sldId="264"/>
            <ac:spMk id="11" creationId="{00000000-0000-0000-0000-000000000000}"/>
          </ac:spMkLst>
        </pc:spChg>
        <pc:spChg chg="mod">
          <ac:chgData name="Hab Yu" userId="aaeaac4fd863b160" providerId="LiveId" clId="{EACFA3F2-610F-4C5B-A7F2-92BD90D45D93}" dt="2025-11-19T14:51:40.155" v="109" actId="1076"/>
          <ac:spMkLst>
            <pc:docMk/>
            <pc:sldMk cId="0" sldId="264"/>
            <ac:spMk id="12" creationId="{00000000-0000-0000-0000-000000000000}"/>
          </ac:spMkLst>
        </pc:spChg>
        <pc:spChg chg="mod">
          <ac:chgData name="Hab Yu" userId="aaeaac4fd863b160" providerId="LiveId" clId="{EACFA3F2-610F-4C5B-A7F2-92BD90D45D93}" dt="2025-11-19T14:51:40.155" v="109" actId="1076"/>
          <ac:spMkLst>
            <pc:docMk/>
            <pc:sldMk cId="0" sldId="264"/>
            <ac:spMk id="13" creationId="{00000000-0000-0000-0000-000000000000}"/>
          </ac:spMkLst>
        </pc:spChg>
        <pc:spChg chg="mod">
          <ac:chgData name="Hab Yu" userId="aaeaac4fd863b160" providerId="LiveId" clId="{EACFA3F2-610F-4C5B-A7F2-92BD90D45D93}" dt="2025-11-19T15:07:53.082" v="310" actId="255"/>
          <ac:spMkLst>
            <pc:docMk/>
            <pc:sldMk cId="0" sldId="264"/>
            <ac:spMk id="14" creationId="{00000000-0000-0000-0000-000000000000}"/>
          </ac:spMkLst>
        </pc:spChg>
        <pc:spChg chg="mod">
          <ac:chgData name="Hab Yu" userId="aaeaac4fd863b160" providerId="LiveId" clId="{EACFA3F2-610F-4C5B-A7F2-92BD90D45D93}" dt="2025-11-19T14:51:54.418" v="111" actId="1076"/>
          <ac:spMkLst>
            <pc:docMk/>
            <pc:sldMk cId="0" sldId="264"/>
            <ac:spMk id="15" creationId="{00000000-0000-0000-0000-000000000000}"/>
          </ac:spMkLst>
        </pc:spChg>
        <pc:spChg chg="mod">
          <ac:chgData name="Hab Yu" userId="aaeaac4fd863b160" providerId="LiveId" clId="{EACFA3F2-610F-4C5B-A7F2-92BD90D45D93}" dt="2025-11-19T14:51:54.418" v="111" actId="1076"/>
          <ac:spMkLst>
            <pc:docMk/>
            <pc:sldMk cId="0" sldId="264"/>
            <ac:spMk id="16" creationId="{00000000-0000-0000-0000-000000000000}"/>
          </ac:spMkLst>
        </pc:spChg>
        <pc:spChg chg="mod">
          <ac:chgData name="Hab Yu" userId="aaeaac4fd863b160" providerId="LiveId" clId="{EACFA3F2-610F-4C5B-A7F2-92BD90D45D93}" dt="2025-11-19T15:08:01.174" v="312" actId="255"/>
          <ac:spMkLst>
            <pc:docMk/>
            <pc:sldMk cId="0" sldId="264"/>
            <ac:spMk id="17" creationId="{00000000-0000-0000-0000-000000000000}"/>
          </ac:spMkLst>
        </pc:spChg>
        <pc:spChg chg="mod">
          <ac:chgData name="Hab Yu" userId="aaeaac4fd863b160" providerId="LiveId" clId="{EACFA3F2-610F-4C5B-A7F2-92BD90D45D93}" dt="2025-11-19T14:51:54.418" v="111" actId="1076"/>
          <ac:spMkLst>
            <pc:docMk/>
            <pc:sldMk cId="0" sldId="264"/>
            <ac:spMk id="18" creationId="{00000000-0000-0000-0000-000000000000}"/>
          </ac:spMkLst>
        </pc:spChg>
        <pc:spChg chg="mod">
          <ac:chgData name="Hab Yu" userId="aaeaac4fd863b160" providerId="LiveId" clId="{EACFA3F2-610F-4C5B-A7F2-92BD90D45D93}" dt="2025-11-19T14:51:54.418" v="111" actId="1076"/>
          <ac:spMkLst>
            <pc:docMk/>
            <pc:sldMk cId="0" sldId="264"/>
            <ac:spMk id="19" creationId="{00000000-0000-0000-0000-000000000000}"/>
          </ac:spMkLst>
        </pc:spChg>
        <pc:spChg chg="mod">
          <ac:chgData name="Hab Yu" userId="aaeaac4fd863b160" providerId="LiveId" clId="{EACFA3F2-610F-4C5B-A7F2-92BD90D45D93}" dt="2025-11-19T15:08:05.220" v="314" actId="255"/>
          <ac:spMkLst>
            <pc:docMk/>
            <pc:sldMk cId="0" sldId="264"/>
            <ac:spMk id="20" creationId="{00000000-0000-0000-0000-000000000000}"/>
          </ac:spMkLst>
        </pc:spChg>
        <pc:spChg chg="mod">
          <ac:chgData name="Hab Yu" userId="aaeaac4fd863b160" providerId="LiveId" clId="{EACFA3F2-610F-4C5B-A7F2-92BD90D45D93}" dt="2025-11-19T14:51:54.418" v="111" actId="1076"/>
          <ac:spMkLst>
            <pc:docMk/>
            <pc:sldMk cId="0" sldId="264"/>
            <ac:spMk id="22" creationId="{00000000-0000-0000-0000-000000000000}"/>
          </ac:spMkLst>
        </pc:spChg>
        <pc:spChg chg="mod">
          <ac:chgData name="Hab Yu" userId="aaeaac4fd863b160" providerId="LiveId" clId="{EACFA3F2-610F-4C5B-A7F2-92BD90D45D93}" dt="2025-11-19T15:08:17.165" v="316" actId="255"/>
          <ac:spMkLst>
            <pc:docMk/>
            <pc:sldMk cId="0" sldId="264"/>
            <ac:spMk id="23" creationId="{00000000-0000-0000-0000-000000000000}"/>
          </ac:spMkLst>
        </pc:spChg>
        <pc:spChg chg="mod">
          <ac:chgData name="Hab Yu" userId="aaeaac4fd863b160" providerId="LiveId" clId="{EACFA3F2-610F-4C5B-A7F2-92BD90D45D93}" dt="2025-11-19T14:51:54.418" v="111" actId="1076"/>
          <ac:spMkLst>
            <pc:docMk/>
            <pc:sldMk cId="0" sldId="264"/>
            <ac:spMk id="24" creationId="{00000000-0000-0000-0000-000000000000}"/>
          </ac:spMkLst>
        </pc:spChg>
        <pc:spChg chg="mod">
          <ac:chgData name="Hab Yu" userId="aaeaac4fd863b160" providerId="LiveId" clId="{EACFA3F2-610F-4C5B-A7F2-92BD90D45D93}" dt="2025-11-19T14:51:54.418" v="111" actId="1076"/>
          <ac:spMkLst>
            <pc:docMk/>
            <pc:sldMk cId="0" sldId="264"/>
            <ac:spMk id="25" creationId="{00000000-0000-0000-0000-000000000000}"/>
          </ac:spMkLst>
        </pc:spChg>
        <pc:spChg chg="mod">
          <ac:chgData name="Hab Yu" userId="aaeaac4fd863b160" providerId="LiveId" clId="{EACFA3F2-610F-4C5B-A7F2-92BD90D45D93}" dt="2025-11-19T15:08:23.180" v="318" actId="255"/>
          <ac:spMkLst>
            <pc:docMk/>
            <pc:sldMk cId="0" sldId="264"/>
            <ac:spMk id="26" creationId="{00000000-0000-0000-0000-000000000000}"/>
          </ac:spMkLst>
        </pc:spChg>
        <pc:spChg chg="mod">
          <ac:chgData name="Hab Yu" userId="aaeaac4fd863b160" providerId="LiveId" clId="{EACFA3F2-610F-4C5B-A7F2-92BD90D45D93}" dt="2025-11-19T14:28:47.565" v="7" actId="1076"/>
          <ac:spMkLst>
            <pc:docMk/>
            <pc:sldMk cId="0" sldId="264"/>
            <ac:spMk id="27" creationId="{00000000-0000-0000-0000-000000000000}"/>
          </ac:spMkLst>
        </pc:spChg>
        <pc:spChg chg="del mod">
          <ac:chgData name="Hab Yu" userId="aaeaac4fd863b160" providerId="LiveId" clId="{EACFA3F2-610F-4C5B-A7F2-92BD90D45D93}" dt="2025-11-19T14:52:11.160" v="114" actId="478"/>
          <ac:spMkLst>
            <pc:docMk/>
            <pc:sldMk cId="0" sldId="264"/>
            <ac:spMk id="34" creationId="{00000000-0000-0000-0000-000000000000}"/>
          </ac:spMkLst>
        </pc:spChg>
      </pc:sldChg>
      <pc:sldChg chg="modSp mod">
        <pc:chgData name="Hab Yu" userId="aaeaac4fd863b160" providerId="LiveId" clId="{EACFA3F2-610F-4C5B-A7F2-92BD90D45D93}" dt="2025-11-19T15:11:54.232" v="347" actId="255"/>
        <pc:sldMkLst>
          <pc:docMk/>
          <pc:sldMk cId="0" sldId="265"/>
        </pc:sldMkLst>
        <pc:spChg chg="mod">
          <ac:chgData name="Hab Yu" userId="aaeaac4fd863b160" providerId="LiveId" clId="{EACFA3F2-610F-4C5B-A7F2-92BD90D45D93}" dt="2025-11-19T15:11:54.232" v="347" actId="255"/>
          <ac:spMkLst>
            <pc:docMk/>
            <pc:sldMk cId="0" sldId="265"/>
            <ac:spMk id="2" creationId="{00000000-0000-0000-0000-000000000000}"/>
          </ac:spMkLst>
        </pc:spChg>
        <pc:spChg chg="mod">
          <ac:chgData name="Hab Yu" userId="aaeaac4fd863b160" providerId="LiveId" clId="{EACFA3F2-610F-4C5B-A7F2-92BD90D45D93}" dt="2025-11-19T15:08:32.506" v="320" actId="255"/>
          <ac:spMkLst>
            <pc:docMk/>
            <pc:sldMk cId="0" sldId="265"/>
            <ac:spMk id="3" creationId="{00000000-0000-0000-0000-000000000000}"/>
          </ac:spMkLst>
        </pc:spChg>
      </pc:sldChg>
      <pc:sldChg chg="modSp add del mod">
        <pc:chgData name="Hab Yu" userId="aaeaac4fd863b160" providerId="LiveId" clId="{EACFA3F2-610F-4C5B-A7F2-92BD90D45D93}" dt="2025-11-19T15:14:52.263" v="380" actId="255"/>
        <pc:sldMkLst>
          <pc:docMk/>
          <pc:sldMk cId="0" sldId="266"/>
        </pc:sldMkLst>
        <pc:spChg chg="mod">
          <ac:chgData name="Hab Yu" userId="aaeaac4fd863b160" providerId="LiveId" clId="{EACFA3F2-610F-4C5B-A7F2-92BD90D45D93}" dt="2025-11-19T15:14:52.263" v="380" actId="255"/>
          <ac:spMkLst>
            <pc:docMk/>
            <pc:sldMk cId="0" sldId="266"/>
            <ac:spMk id="2" creationId="{00000000-0000-0000-0000-000000000000}"/>
          </ac:spMkLst>
        </pc:spChg>
        <pc:spChg chg="mod">
          <ac:chgData name="Hab Yu" userId="aaeaac4fd863b160" providerId="LiveId" clId="{EACFA3F2-610F-4C5B-A7F2-92BD90D45D93}" dt="2025-11-19T15:14:34.254" v="376" actId="2711"/>
          <ac:spMkLst>
            <pc:docMk/>
            <pc:sldMk cId="0" sldId="266"/>
            <ac:spMk id="3" creationId="{00000000-0000-0000-0000-000000000000}"/>
          </ac:spMkLst>
        </pc:spChg>
        <pc:spChg chg="mod">
          <ac:chgData name="Hab Yu" userId="aaeaac4fd863b160" providerId="LiveId" clId="{EACFA3F2-610F-4C5B-A7F2-92BD90D45D93}" dt="2025-11-19T15:14:34.254" v="376" actId="2711"/>
          <ac:spMkLst>
            <pc:docMk/>
            <pc:sldMk cId="0" sldId="266"/>
            <ac:spMk id="4" creationId="{00000000-0000-0000-0000-000000000000}"/>
          </ac:spMkLst>
        </pc:spChg>
        <pc:spChg chg="mod">
          <ac:chgData name="Hab Yu" userId="aaeaac4fd863b160" providerId="LiveId" clId="{EACFA3F2-610F-4C5B-A7F2-92BD90D45D93}" dt="2025-11-19T15:14:34.254" v="376" actId="2711"/>
          <ac:spMkLst>
            <pc:docMk/>
            <pc:sldMk cId="0" sldId="266"/>
            <ac:spMk id="5" creationId="{00000000-0000-0000-0000-000000000000}"/>
          </ac:spMkLst>
        </pc:spChg>
        <pc:spChg chg="mod">
          <ac:chgData name="Hab Yu" userId="aaeaac4fd863b160" providerId="LiveId" clId="{EACFA3F2-610F-4C5B-A7F2-92BD90D45D93}" dt="2025-11-19T15:14:34.254" v="376" actId="2711"/>
          <ac:spMkLst>
            <pc:docMk/>
            <pc:sldMk cId="0" sldId="266"/>
            <ac:spMk id="6" creationId="{00000000-0000-0000-0000-000000000000}"/>
          </ac:spMkLst>
        </pc:spChg>
        <pc:spChg chg="mod">
          <ac:chgData name="Hab Yu" userId="aaeaac4fd863b160" providerId="LiveId" clId="{EACFA3F2-610F-4C5B-A7F2-92BD90D45D93}" dt="2025-11-19T15:14:34.254" v="376" actId="2711"/>
          <ac:spMkLst>
            <pc:docMk/>
            <pc:sldMk cId="0" sldId="266"/>
            <ac:spMk id="7" creationId="{00000000-0000-0000-0000-000000000000}"/>
          </ac:spMkLst>
        </pc:spChg>
      </pc:sldChg>
      <pc:sldChg chg="new del">
        <pc:chgData name="Hab Yu" userId="aaeaac4fd863b160" providerId="LiveId" clId="{EACFA3F2-610F-4C5B-A7F2-92BD90D45D93}" dt="2025-11-19T14:36:30.610" v="44" actId="47"/>
        <pc:sldMkLst>
          <pc:docMk/>
          <pc:sldMk cId="1489124349" sldId="267"/>
        </pc:sldMkLst>
      </pc:sldChg>
      <pc:sldChg chg="modSp add mod">
        <pc:chgData name="Hab Yu" userId="aaeaac4fd863b160" providerId="LiveId" clId="{EACFA3F2-610F-4C5B-A7F2-92BD90D45D93}" dt="2025-11-19T15:11:47.336" v="346" actId="255"/>
        <pc:sldMkLst>
          <pc:docMk/>
          <pc:sldMk cId="0" sldId="268"/>
        </pc:sldMkLst>
        <pc:spChg chg="mod">
          <ac:chgData name="Hab Yu" userId="aaeaac4fd863b160" providerId="LiveId" clId="{EACFA3F2-610F-4C5B-A7F2-92BD90D45D93}" dt="2025-11-19T15:11:47.336" v="346" actId="255"/>
          <ac:spMkLst>
            <pc:docMk/>
            <pc:sldMk cId="0" sldId="268"/>
            <ac:spMk id="2" creationId="{00000000-0000-0000-0000-000000000000}"/>
          </ac:spMkLst>
        </pc:spChg>
        <pc:spChg chg="mod">
          <ac:chgData name="Hab Yu" userId="aaeaac4fd863b160" providerId="LiveId" clId="{EACFA3F2-610F-4C5B-A7F2-92BD90D45D93}" dt="2025-11-19T15:08:48.923" v="321" actId="2711"/>
          <ac:spMkLst>
            <pc:docMk/>
            <pc:sldMk cId="0" sldId="268"/>
            <ac:spMk id="7" creationId="{00000000-0000-0000-0000-000000000000}"/>
          </ac:spMkLst>
        </pc:spChg>
        <pc:spChg chg="mod">
          <ac:chgData name="Hab Yu" userId="aaeaac4fd863b160" providerId="LiveId" clId="{EACFA3F2-610F-4C5B-A7F2-92BD90D45D93}" dt="2025-11-19T15:08:54.497" v="322" actId="2711"/>
          <ac:spMkLst>
            <pc:docMk/>
            <pc:sldMk cId="0" sldId="268"/>
            <ac:spMk id="11" creationId="{00000000-0000-0000-0000-000000000000}"/>
          </ac:spMkLst>
        </pc:spChg>
        <pc:spChg chg="mod">
          <ac:chgData name="Hab Yu" userId="aaeaac4fd863b160" providerId="LiveId" clId="{EACFA3F2-610F-4C5B-A7F2-92BD90D45D93}" dt="2025-11-19T15:09:00.325" v="325" actId="2711"/>
          <ac:spMkLst>
            <pc:docMk/>
            <pc:sldMk cId="0" sldId="268"/>
            <ac:spMk id="15" creationId="{00000000-0000-0000-0000-000000000000}"/>
          </ac:spMkLst>
        </pc:spChg>
        <pc:spChg chg="mod">
          <ac:chgData name="Hab Yu" userId="aaeaac4fd863b160" providerId="LiveId" clId="{EACFA3F2-610F-4C5B-A7F2-92BD90D45D93}" dt="2025-11-19T15:09:08.997" v="326" actId="2711"/>
          <ac:spMkLst>
            <pc:docMk/>
            <pc:sldMk cId="0" sldId="268"/>
            <ac:spMk id="17" creationId="{00000000-0000-0000-0000-000000000000}"/>
          </ac:spMkLst>
        </pc:spChg>
      </pc:sldChg>
      <pc:sldChg chg="modSp add mod">
        <pc:chgData name="Hab Yu" userId="aaeaac4fd863b160" providerId="LiveId" clId="{EACFA3F2-610F-4C5B-A7F2-92BD90D45D93}" dt="2025-11-19T15:11:39.741" v="345" actId="2711"/>
        <pc:sldMkLst>
          <pc:docMk/>
          <pc:sldMk cId="0" sldId="269"/>
        </pc:sldMkLst>
        <pc:spChg chg="mod">
          <ac:chgData name="Hab Yu" userId="aaeaac4fd863b160" providerId="LiveId" clId="{EACFA3F2-610F-4C5B-A7F2-92BD90D45D93}" dt="2025-11-19T15:11:39.741" v="345" actId="2711"/>
          <ac:spMkLst>
            <pc:docMk/>
            <pc:sldMk cId="0" sldId="269"/>
            <ac:spMk id="2" creationId="{00000000-0000-0000-0000-000000000000}"/>
          </ac:spMkLst>
        </pc:spChg>
        <pc:spChg chg="mod">
          <ac:chgData name="Hab Yu" userId="aaeaac4fd863b160" providerId="LiveId" clId="{EACFA3F2-610F-4C5B-A7F2-92BD90D45D93}" dt="2025-11-19T15:11:13.261" v="344" actId="2711"/>
          <ac:spMkLst>
            <pc:docMk/>
            <pc:sldMk cId="0" sldId="269"/>
            <ac:spMk id="3" creationId="{00000000-0000-0000-0000-000000000000}"/>
          </ac:spMkLst>
        </pc:spChg>
        <pc:spChg chg="mod">
          <ac:chgData name="Hab Yu" userId="aaeaac4fd863b160" providerId="LiveId" clId="{EACFA3F2-610F-4C5B-A7F2-92BD90D45D93}" dt="2025-11-19T15:11:13.261" v="344" actId="2711"/>
          <ac:spMkLst>
            <pc:docMk/>
            <pc:sldMk cId="0" sldId="269"/>
            <ac:spMk id="5" creationId="{00000000-0000-0000-0000-000000000000}"/>
          </ac:spMkLst>
        </pc:spChg>
        <pc:spChg chg="mod">
          <ac:chgData name="Hab Yu" userId="aaeaac4fd863b160" providerId="LiveId" clId="{EACFA3F2-610F-4C5B-A7F2-92BD90D45D93}" dt="2025-11-19T15:10:34.333" v="338" actId="2711"/>
          <ac:spMkLst>
            <pc:docMk/>
            <pc:sldMk cId="0" sldId="269"/>
            <ac:spMk id="7" creationId="{00000000-0000-0000-0000-000000000000}"/>
          </ac:spMkLst>
        </pc:spChg>
        <pc:spChg chg="mod">
          <ac:chgData name="Hab Yu" userId="aaeaac4fd863b160" providerId="LiveId" clId="{EACFA3F2-610F-4C5B-A7F2-92BD90D45D93}" dt="2025-11-19T15:11:13.261" v="344" actId="2711"/>
          <ac:spMkLst>
            <pc:docMk/>
            <pc:sldMk cId="0" sldId="269"/>
            <ac:spMk id="10" creationId="{00000000-0000-0000-0000-000000000000}"/>
          </ac:spMkLst>
        </pc:spChg>
        <pc:spChg chg="mod">
          <ac:chgData name="Hab Yu" userId="aaeaac4fd863b160" providerId="LiveId" clId="{EACFA3F2-610F-4C5B-A7F2-92BD90D45D93}" dt="2025-11-19T15:10:53.123" v="340" actId="2711"/>
          <ac:spMkLst>
            <pc:docMk/>
            <pc:sldMk cId="0" sldId="269"/>
            <ac:spMk id="11" creationId="{00000000-0000-0000-0000-000000000000}"/>
          </ac:spMkLst>
        </pc:spChg>
        <pc:spChg chg="mod">
          <ac:chgData name="Hab Yu" userId="aaeaac4fd863b160" providerId="LiveId" clId="{EACFA3F2-610F-4C5B-A7F2-92BD90D45D93}" dt="2025-11-19T15:11:13.261" v="344" actId="2711"/>
          <ac:spMkLst>
            <pc:docMk/>
            <pc:sldMk cId="0" sldId="269"/>
            <ac:spMk id="12" creationId="{00000000-0000-0000-0000-000000000000}"/>
          </ac:spMkLst>
        </pc:spChg>
        <pc:spChg chg="mod">
          <ac:chgData name="Hab Yu" userId="aaeaac4fd863b160" providerId="LiveId" clId="{EACFA3F2-610F-4C5B-A7F2-92BD90D45D93}" dt="2025-11-19T15:11:13.261" v="344" actId="2711"/>
          <ac:spMkLst>
            <pc:docMk/>
            <pc:sldMk cId="0" sldId="269"/>
            <ac:spMk id="15" creationId="{00000000-0000-0000-0000-000000000000}"/>
          </ac:spMkLst>
        </pc:spChg>
        <pc:spChg chg="mod">
          <ac:chgData name="Hab Yu" userId="aaeaac4fd863b160" providerId="LiveId" clId="{EACFA3F2-610F-4C5B-A7F2-92BD90D45D93}" dt="2025-11-19T15:10:48.151" v="339" actId="2711"/>
          <ac:spMkLst>
            <pc:docMk/>
            <pc:sldMk cId="0" sldId="269"/>
            <ac:spMk id="19" creationId="{00000000-0000-0000-0000-000000000000}"/>
          </ac:spMkLst>
        </pc:spChg>
        <pc:spChg chg="mod">
          <ac:chgData name="Hab Yu" userId="aaeaac4fd863b160" providerId="LiveId" clId="{EACFA3F2-610F-4C5B-A7F2-92BD90D45D93}" dt="2025-11-19T15:11:13.261" v="344" actId="2711"/>
          <ac:spMkLst>
            <pc:docMk/>
            <pc:sldMk cId="0" sldId="269"/>
            <ac:spMk id="20" creationId="{00000000-0000-0000-0000-000000000000}"/>
          </ac:spMkLst>
        </pc:spChg>
        <pc:spChg chg="mod">
          <ac:chgData name="Hab Yu" userId="aaeaac4fd863b160" providerId="LiveId" clId="{EACFA3F2-610F-4C5B-A7F2-92BD90D45D93}" dt="2025-11-19T15:11:13.261" v="344" actId="2711"/>
          <ac:spMkLst>
            <pc:docMk/>
            <pc:sldMk cId="0" sldId="269"/>
            <ac:spMk id="23" creationId="{00000000-0000-0000-0000-000000000000}"/>
          </ac:spMkLst>
        </pc:spChg>
        <pc:spChg chg="mod">
          <ac:chgData name="Hab Yu" userId="aaeaac4fd863b160" providerId="LiveId" clId="{EACFA3F2-610F-4C5B-A7F2-92BD90D45D93}" dt="2025-11-19T15:11:13.261" v="344" actId="2711"/>
          <ac:spMkLst>
            <pc:docMk/>
            <pc:sldMk cId="0" sldId="269"/>
            <ac:spMk id="24" creationId="{00000000-0000-0000-0000-000000000000}"/>
          </ac:spMkLst>
        </pc:spChg>
        <pc:spChg chg="mod">
          <ac:chgData name="Hab Yu" userId="aaeaac4fd863b160" providerId="LiveId" clId="{EACFA3F2-610F-4C5B-A7F2-92BD90D45D93}" dt="2025-11-19T15:11:13.261" v="344" actId="2711"/>
          <ac:spMkLst>
            <pc:docMk/>
            <pc:sldMk cId="0" sldId="269"/>
            <ac:spMk id="27" creationId="{00000000-0000-0000-0000-000000000000}"/>
          </ac:spMkLst>
        </pc:spChg>
        <pc:spChg chg="mod">
          <ac:chgData name="Hab Yu" userId="aaeaac4fd863b160" providerId="LiveId" clId="{EACFA3F2-610F-4C5B-A7F2-92BD90D45D93}" dt="2025-11-19T15:11:13.261" v="344" actId="2711"/>
          <ac:spMkLst>
            <pc:docMk/>
            <pc:sldMk cId="0" sldId="269"/>
            <ac:spMk id="30" creationId="{00000000-0000-0000-0000-000000000000}"/>
          </ac:spMkLst>
        </pc:spChg>
      </pc:sldChg>
      <pc:sldChg chg="modSp add mod">
        <pc:chgData name="Hab Yu" userId="aaeaac4fd863b160" providerId="LiveId" clId="{EACFA3F2-610F-4C5B-A7F2-92BD90D45D93}" dt="2025-11-19T15:27:50.794" v="765" actId="255"/>
        <pc:sldMkLst>
          <pc:docMk/>
          <pc:sldMk cId="0" sldId="270"/>
        </pc:sldMkLst>
        <pc:spChg chg="mod">
          <ac:chgData name="Hab Yu" userId="aaeaac4fd863b160" providerId="LiveId" clId="{EACFA3F2-610F-4C5B-A7F2-92BD90D45D93}" dt="2025-11-19T15:27:50.794" v="765" actId="255"/>
          <ac:spMkLst>
            <pc:docMk/>
            <pc:sldMk cId="0" sldId="270"/>
            <ac:spMk id="2" creationId="{00000000-0000-0000-0000-000000000000}"/>
          </ac:spMkLst>
        </pc:spChg>
        <pc:spChg chg="mod">
          <ac:chgData name="Hab Yu" userId="aaeaac4fd863b160" providerId="LiveId" clId="{EACFA3F2-610F-4C5B-A7F2-92BD90D45D93}" dt="2025-11-19T15:12:47.499" v="359" actId="2711"/>
          <ac:spMkLst>
            <pc:docMk/>
            <pc:sldMk cId="0" sldId="270"/>
            <ac:spMk id="4" creationId="{00000000-0000-0000-0000-000000000000}"/>
          </ac:spMkLst>
        </pc:spChg>
        <pc:spChg chg="mod">
          <ac:chgData name="Hab Yu" userId="aaeaac4fd863b160" providerId="LiveId" clId="{EACFA3F2-610F-4C5B-A7F2-92BD90D45D93}" dt="2025-11-19T15:12:47.499" v="359" actId="2711"/>
          <ac:spMkLst>
            <pc:docMk/>
            <pc:sldMk cId="0" sldId="270"/>
            <ac:spMk id="5" creationId="{00000000-0000-0000-0000-000000000000}"/>
          </ac:spMkLst>
        </pc:spChg>
        <pc:spChg chg="mod">
          <ac:chgData name="Hab Yu" userId="aaeaac4fd863b160" providerId="LiveId" clId="{EACFA3F2-610F-4C5B-A7F2-92BD90D45D93}" dt="2025-11-19T15:12:47.499" v="359" actId="2711"/>
          <ac:spMkLst>
            <pc:docMk/>
            <pc:sldMk cId="0" sldId="270"/>
            <ac:spMk id="6" creationId="{00000000-0000-0000-0000-000000000000}"/>
          </ac:spMkLst>
        </pc:spChg>
        <pc:spChg chg="mod">
          <ac:chgData name="Hab Yu" userId="aaeaac4fd863b160" providerId="LiveId" clId="{EACFA3F2-610F-4C5B-A7F2-92BD90D45D93}" dt="2025-11-19T15:12:47.499" v="359" actId="2711"/>
          <ac:spMkLst>
            <pc:docMk/>
            <pc:sldMk cId="0" sldId="270"/>
            <ac:spMk id="7" creationId="{00000000-0000-0000-0000-000000000000}"/>
          </ac:spMkLst>
        </pc:spChg>
        <pc:spChg chg="mod">
          <ac:chgData name="Hab Yu" userId="aaeaac4fd863b160" providerId="LiveId" clId="{EACFA3F2-610F-4C5B-A7F2-92BD90D45D93}" dt="2025-11-19T15:12:47.499" v="359" actId="2711"/>
          <ac:spMkLst>
            <pc:docMk/>
            <pc:sldMk cId="0" sldId="270"/>
            <ac:spMk id="8" creationId="{00000000-0000-0000-0000-000000000000}"/>
          </ac:spMkLst>
        </pc:spChg>
        <pc:picChg chg="mod">
          <ac:chgData name="Hab Yu" userId="aaeaac4fd863b160" providerId="LiveId" clId="{EACFA3F2-610F-4C5B-A7F2-92BD90D45D93}" dt="2025-11-19T14:40:00.940" v="63" actId="14100"/>
          <ac:picMkLst>
            <pc:docMk/>
            <pc:sldMk cId="0" sldId="270"/>
            <ac:picMk id="3" creationId="{00000000-0000-0000-0000-000000000000}"/>
          </ac:picMkLst>
        </pc:picChg>
      </pc:sldChg>
      <pc:sldChg chg="modSp add del mod">
        <pc:chgData name="Hab Yu" userId="aaeaac4fd863b160" providerId="LiveId" clId="{EACFA3F2-610F-4C5B-A7F2-92BD90D45D93}" dt="2025-11-19T15:16:24.609" v="387" actId="47"/>
        <pc:sldMkLst>
          <pc:docMk/>
          <pc:sldMk cId="0" sldId="271"/>
        </pc:sldMkLst>
        <pc:spChg chg="mod">
          <ac:chgData name="Hab Yu" userId="aaeaac4fd863b160" providerId="LiveId" clId="{EACFA3F2-610F-4C5B-A7F2-92BD90D45D93}" dt="2025-11-19T15:13:11.220" v="363" actId="2711"/>
          <ac:spMkLst>
            <pc:docMk/>
            <pc:sldMk cId="0" sldId="271"/>
            <ac:spMk id="2" creationId="{00000000-0000-0000-0000-000000000000}"/>
          </ac:spMkLst>
        </pc:spChg>
        <pc:spChg chg="mod">
          <ac:chgData name="Hab Yu" userId="aaeaac4fd863b160" providerId="LiveId" clId="{EACFA3F2-610F-4C5B-A7F2-92BD90D45D93}" dt="2025-11-19T15:13:04.579" v="362" actId="2711"/>
          <ac:spMkLst>
            <pc:docMk/>
            <pc:sldMk cId="0" sldId="271"/>
            <ac:spMk id="12" creationId="{00000000-0000-0000-0000-000000000000}"/>
          </ac:spMkLst>
        </pc:spChg>
        <pc:spChg chg="mod">
          <ac:chgData name="Hab Yu" userId="aaeaac4fd863b160" providerId="LiveId" clId="{EACFA3F2-610F-4C5B-A7F2-92BD90D45D93}" dt="2025-11-19T15:13:04.579" v="362" actId="2711"/>
          <ac:spMkLst>
            <pc:docMk/>
            <pc:sldMk cId="0" sldId="271"/>
            <ac:spMk id="13" creationId="{00000000-0000-0000-0000-000000000000}"/>
          </ac:spMkLst>
        </pc:spChg>
        <pc:spChg chg="mod">
          <ac:chgData name="Hab Yu" userId="aaeaac4fd863b160" providerId="LiveId" clId="{EACFA3F2-610F-4C5B-A7F2-92BD90D45D93}" dt="2025-11-19T15:13:04.579" v="362" actId="2711"/>
          <ac:spMkLst>
            <pc:docMk/>
            <pc:sldMk cId="0" sldId="271"/>
            <ac:spMk id="14" creationId="{00000000-0000-0000-0000-000000000000}"/>
          </ac:spMkLst>
        </pc:spChg>
        <pc:spChg chg="mod">
          <ac:chgData name="Hab Yu" userId="aaeaac4fd863b160" providerId="LiveId" clId="{EACFA3F2-610F-4C5B-A7F2-92BD90D45D93}" dt="2025-11-19T15:13:04.579" v="362" actId="2711"/>
          <ac:spMkLst>
            <pc:docMk/>
            <pc:sldMk cId="0" sldId="271"/>
            <ac:spMk id="15" creationId="{00000000-0000-0000-0000-000000000000}"/>
          </ac:spMkLst>
        </pc:spChg>
        <pc:spChg chg="mod">
          <ac:chgData name="Hab Yu" userId="aaeaac4fd863b160" providerId="LiveId" clId="{EACFA3F2-610F-4C5B-A7F2-92BD90D45D93}" dt="2025-11-19T15:13:04.579" v="362" actId="2711"/>
          <ac:spMkLst>
            <pc:docMk/>
            <pc:sldMk cId="0" sldId="271"/>
            <ac:spMk id="17" creationId="{00000000-0000-0000-0000-000000000000}"/>
          </ac:spMkLst>
        </pc:spChg>
        <pc:spChg chg="mod">
          <ac:chgData name="Hab Yu" userId="aaeaac4fd863b160" providerId="LiveId" clId="{EACFA3F2-610F-4C5B-A7F2-92BD90D45D93}" dt="2025-11-19T15:13:04.579" v="362" actId="2711"/>
          <ac:spMkLst>
            <pc:docMk/>
            <pc:sldMk cId="0" sldId="271"/>
            <ac:spMk id="22" creationId="{00000000-0000-0000-0000-000000000000}"/>
          </ac:spMkLst>
        </pc:spChg>
        <pc:spChg chg="mod">
          <ac:chgData name="Hab Yu" userId="aaeaac4fd863b160" providerId="LiveId" clId="{EACFA3F2-610F-4C5B-A7F2-92BD90D45D93}" dt="2025-11-19T15:13:04.579" v="362" actId="2711"/>
          <ac:spMkLst>
            <pc:docMk/>
            <pc:sldMk cId="0" sldId="271"/>
            <ac:spMk id="24" creationId="{00000000-0000-0000-0000-000000000000}"/>
          </ac:spMkLst>
        </pc:spChg>
        <pc:spChg chg="mod">
          <ac:chgData name="Hab Yu" userId="aaeaac4fd863b160" providerId="LiveId" clId="{EACFA3F2-610F-4C5B-A7F2-92BD90D45D93}" dt="2025-11-19T15:13:04.579" v="362" actId="2711"/>
          <ac:spMkLst>
            <pc:docMk/>
            <pc:sldMk cId="0" sldId="271"/>
            <ac:spMk id="25" creationId="{00000000-0000-0000-0000-000000000000}"/>
          </ac:spMkLst>
        </pc:spChg>
        <pc:spChg chg="mod">
          <ac:chgData name="Hab Yu" userId="aaeaac4fd863b160" providerId="LiveId" clId="{EACFA3F2-610F-4C5B-A7F2-92BD90D45D93}" dt="2025-11-19T15:13:04.579" v="362" actId="2711"/>
          <ac:spMkLst>
            <pc:docMk/>
            <pc:sldMk cId="0" sldId="271"/>
            <ac:spMk id="27" creationId="{00000000-0000-0000-0000-000000000000}"/>
          </ac:spMkLst>
        </pc:spChg>
        <pc:spChg chg="mod">
          <ac:chgData name="Hab Yu" userId="aaeaac4fd863b160" providerId="LiveId" clId="{EACFA3F2-610F-4C5B-A7F2-92BD90D45D93}" dt="2025-11-19T15:13:04.579" v="362" actId="2711"/>
          <ac:spMkLst>
            <pc:docMk/>
            <pc:sldMk cId="0" sldId="271"/>
            <ac:spMk id="28" creationId="{00000000-0000-0000-0000-000000000000}"/>
          </ac:spMkLst>
        </pc:spChg>
      </pc:sldChg>
      <pc:sldChg chg="addSp delSp modSp add del mod">
        <pc:chgData name="Hab Yu" userId="aaeaac4fd863b160" providerId="LiveId" clId="{EACFA3F2-610F-4C5B-A7F2-92BD90D45D93}" dt="2025-11-19T14:40:21.353" v="66" actId="2696"/>
        <pc:sldMkLst>
          <pc:docMk/>
          <pc:sldMk cId="0" sldId="272"/>
        </pc:sldMkLst>
        <pc:spChg chg="mod">
          <ac:chgData name="Hab Yu" userId="aaeaac4fd863b160" providerId="LiveId" clId="{EACFA3F2-610F-4C5B-A7F2-92BD90D45D93}" dt="2025-11-19T14:39:12.100" v="55" actId="14100"/>
          <ac:spMkLst>
            <pc:docMk/>
            <pc:sldMk cId="0" sldId="272"/>
            <ac:spMk id="3" creationId="{00000000-0000-0000-0000-000000000000}"/>
          </ac:spMkLst>
        </pc:spChg>
        <pc:picChg chg="del mod">
          <ac:chgData name="Hab Yu" userId="aaeaac4fd863b160" providerId="LiveId" clId="{EACFA3F2-610F-4C5B-A7F2-92BD90D45D93}" dt="2025-11-19T14:38:53.384" v="52" actId="478"/>
          <ac:picMkLst>
            <pc:docMk/>
            <pc:sldMk cId="0" sldId="272"/>
            <ac:picMk id="4" creationId="{00000000-0000-0000-0000-000000000000}"/>
          </ac:picMkLst>
        </pc:picChg>
        <pc:picChg chg="del">
          <ac:chgData name="Hab Yu" userId="aaeaac4fd863b160" providerId="LiveId" clId="{EACFA3F2-610F-4C5B-A7F2-92BD90D45D93}" dt="2025-11-19T14:38:52.886" v="51" actId="478"/>
          <ac:picMkLst>
            <pc:docMk/>
            <pc:sldMk cId="0" sldId="272"/>
            <ac:picMk id="5" creationId="{00000000-0000-0000-0000-000000000000}"/>
          </ac:picMkLst>
        </pc:picChg>
        <pc:picChg chg="add del">
          <ac:chgData name="Hab Yu" userId="aaeaac4fd863b160" providerId="LiveId" clId="{EACFA3F2-610F-4C5B-A7F2-92BD90D45D93}" dt="2025-11-19T14:40:09.282" v="65" actId="478"/>
          <ac:picMkLst>
            <pc:docMk/>
            <pc:sldMk cId="0" sldId="272"/>
            <ac:picMk id="6" creationId="{9DF98BB6-F987-59FF-7A53-78699DACEBAA}"/>
          </ac:picMkLst>
        </pc:picChg>
      </pc:sldChg>
      <pc:sldChg chg="modSp add mod">
        <pc:chgData name="Hab Yu" userId="aaeaac4fd863b160" providerId="LiveId" clId="{EACFA3F2-610F-4C5B-A7F2-92BD90D45D93}" dt="2025-11-19T15:14:14.214" v="372" actId="255"/>
        <pc:sldMkLst>
          <pc:docMk/>
          <pc:sldMk cId="0" sldId="273"/>
        </pc:sldMkLst>
        <pc:spChg chg="mod">
          <ac:chgData name="Hab Yu" userId="aaeaac4fd863b160" providerId="LiveId" clId="{EACFA3F2-610F-4C5B-A7F2-92BD90D45D93}" dt="2025-11-19T15:13:49.329" v="368" actId="255"/>
          <ac:spMkLst>
            <pc:docMk/>
            <pc:sldMk cId="0" sldId="273"/>
            <ac:spMk id="2" creationId="{00000000-0000-0000-0000-000000000000}"/>
          </ac:spMkLst>
        </pc:spChg>
        <pc:spChg chg="mod">
          <ac:chgData name="Hab Yu" userId="aaeaac4fd863b160" providerId="LiveId" clId="{EACFA3F2-610F-4C5B-A7F2-92BD90D45D93}" dt="2025-11-19T15:14:03.324" v="370" actId="255"/>
          <ac:spMkLst>
            <pc:docMk/>
            <pc:sldMk cId="0" sldId="273"/>
            <ac:spMk id="3" creationId="{00000000-0000-0000-0000-000000000000}"/>
          </ac:spMkLst>
        </pc:spChg>
        <pc:spChg chg="mod">
          <ac:chgData name="Hab Yu" userId="aaeaac4fd863b160" providerId="LiveId" clId="{EACFA3F2-610F-4C5B-A7F2-92BD90D45D93}" dt="2025-11-19T15:14:14.214" v="372" actId="255"/>
          <ac:spMkLst>
            <pc:docMk/>
            <pc:sldMk cId="0" sldId="273"/>
            <ac:spMk id="4" creationId="{00000000-0000-0000-0000-000000000000}"/>
          </ac:spMkLst>
        </pc:spChg>
        <pc:picChg chg="mod">
          <ac:chgData name="Hab Yu" userId="aaeaac4fd863b160" providerId="LiveId" clId="{EACFA3F2-610F-4C5B-A7F2-92BD90D45D93}" dt="2025-11-19T14:41:17.021" v="72" actId="14100"/>
          <ac:picMkLst>
            <pc:docMk/>
            <pc:sldMk cId="0" sldId="273"/>
            <ac:picMk id="5" creationId="{00000000-0000-0000-0000-000000000000}"/>
          </ac:picMkLst>
        </pc:picChg>
      </pc:sldChg>
      <pc:sldChg chg="add del">
        <pc:chgData name="Hab Yu" userId="aaeaac4fd863b160" providerId="LiveId" clId="{EACFA3F2-610F-4C5B-A7F2-92BD90D45D93}" dt="2025-11-19T14:38:37.314" v="48" actId="47"/>
        <pc:sldMkLst>
          <pc:docMk/>
          <pc:sldMk cId="0" sldId="274"/>
        </pc:sldMkLst>
      </pc:sldChg>
      <pc:sldChg chg="modSp add mod">
        <pc:chgData name="Hab Yu" userId="aaeaac4fd863b160" providerId="LiveId" clId="{EACFA3F2-610F-4C5B-A7F2-92BD90D45D93}" dt="2025-11-19T15:14:25.339" v="375" actId="2711"/>
        <pc:sldMkLst>
          <pc:docMk/>
          <pc:sldMk cId="0" sldId="275"/>
        </pc:sldMkLst>
        <pc:spChg chg="mod">
          <ac:chgData name="Hab Yu" userId="aaeaac4fd863b160" providerId="LiveId" clId="{EACFA3F2-610F-4C5B-A7F2-92BD90D45D93}" dt="2025-11-19T15:14:19.444" v="373" actId="255"/>
          <ac:spMkLst>
            <pc:docMk/>
            <pc:sldMk cId="0" sldId="275"/>
            <ac:spMk id="2" creationId="{00000000-0000-0000-0000-000000000000}"/>
          </ac:spMkLst>
        </pc:spChg>
        <pc:spChg chg="mod">
          <ac:chgData name="Hab Yu" userId="aaeaac4fd863b160" providerId="LiveId" clId="{EACFA3F2-610F-4C5B-A7F2-92BD90D45D93}" dt="2025-11-19T15:14:25.339" v="375" actId="2711"/>
          <ac:spMkLst>
            <pc:docMk/>
            <pc:sldMk cId="0" sldId="275"/>
            <ac:spMk id="3" creationId="{00000000-0000-0000-0000-000000000000}"/>
          </ac:spMkLst>
        </pc:spChg>
        <pc:picChg chg="mod">
          <ac:chgData name="Hab Yu" userId="aaeaac4fd863b160" providerId="LiveId" clId="{EACFA3F2-610F-4C5B-A7F2-92BD90D45D93}" dt="2025-11-19T14:41:31.663" v="74" actId="14100"/>
          <ac:picMkLst>
            <pc:docMk/>
            <pc:sldMk cId="0" sldId="275"/>
            <ac:picMk id="4" creationId="{00000000-0000-0000-0000-000000000000}"/>
          </ac:picMkLst>
        </pc:picChg>
      </pc:sldChg>
      <pc:sldChg chg="new del">
        <pc:chgData name="Hab Yu" userId="aaeaac4fd863b160" providerId="LiveId" clId="{EACFA3F2-610F-4C5B-A7F2-92BD90D45D93}" dt="2025-11-19T14:36:40.300" v="46" actId="680"/>
        <pc:sldMkLst>
          <pc:docMk/>
          <pc:sldMk cId="4008407750" sldId="275"/>
        </pc:sldMkLst>
      </pc:sldChg>
      <pc:sldChg chg="modSp add del mod">
        <pc:chgData name="Hab Yu" userId="aaeaac4fd863b160" providerId="LiveId" clId="{EACFA3F2-610F-4C5B-A7F2-92BD90D45D93}" dt="2025-11-19T15:13:43.227" v="367" actId="14100"/>
        <pc:sldMkLst>
          <pc:docMk/>
          <pc:sldMk cId="0" sldId="276"/>
        </pc:sldMkLst>
        <pc:spChg chg="mod">
          <ac:chgData name="Hab Yu" userId="aaeaac4fd863b160" providerId="LiveId" clId="{EACFA3F2-610F-4C5B-A7F2-92BD90D45D93}" dt="2025-11-19T15:13:25.362" v="364" actId="255"/>
          <ac:spMkLst>
            <pc:docMk/>
            <pc:sldMk cId="0" sldId="276"/>
            <ac:spMk id="2" creationId="{00000000-0000-0000-0000-000000000000}"/>
          </ac:spMkLst>
        </pc:spChg>
        <pc:spChg chg="mod">
          <ac:chgData name="Hab Yu" userId="aaeaac4fd863b160" providerId="LiveId" clId="{EACFA3F2-610F-4C5B-A7F2-92BD90D45D93}" dt="2025-11-19T15:13:31.597" v="366" actId="255"/>
          <ac:spMkLst>
            <pc:docMk/>
            <pc:sldMk cId="0" sldId="276"/>
            <ac:spMk id="3" creationId="{00000000-0000-0000-0000-000000000000}"/>
          </ac:spMkLst>
        </pc:spChg>
        <pc:picChg chg="mod">
          <ac:chgData name="Hab Yu" userId="aaeaac4fd863b160" providerId="LiveId" clId="{EACFA3F2-610F-4C5B-A7F2-92BD90D45D93}" dt="2025-11-19T14:41:04.008" v="70" actId="14100"/>
          <ac:picMkLst>
            <pc:docMk/>
            <pc:sldMk cId="0" sldId="276"/>
            <ac:picMk id="4" creationId="{00000000-0000-0000-0000-000000000000}"/>
          </ac:picMkLst>
        </pc:picChg>
        <pc:picChg chg="mod">
          <ac:chgData name="Hab Yu" userId="aaeaac4fd863b160" providerId="LiveId" clId="{EACFA3F2-610F-4C5B-A7F2-92BD90D45D93}" dt="2025-11-19T15:13:43.227" v="367" actId="14100"/>
          <ac:picMkLst>
            <pc:docMk/>
            <pc:sldMk cId="0" sldId="276"/>
            <ac:picMk id="5" creationId="{00000000-0000-0000-0000-000000000000}"/>
          </ac:picMkLst>
        </pc:picChg>
      </pc:sldChg>
      <pc:sldChg chg="addSp modSp add del mod">
        <pc:chgData name="Hab Yu" userId="aaeaac4fd863b160" providerId="LiveId" clId="{EACFA3F2-610F-4C5B-A7F2-92BD90D45D93}" dt="2025-11-19T15:16:19.897" v="386" actId="47"/>
        <pc:sldMkLst>
          <pc:docMk/>
          <pc:sldMk cId="0" sldId="277"/>
        </pc:sldMkLst>
        <pc:spChg chg="mod">
          <ac:chgData name="Hab Yu" userId="aaeaac4fd863b160" providerId="LiveId" clId="{EACFA3F2-610F-4C5B-A7F2-92BD90D45D93}" dt="2025-11-19T15:03:11.179" v="254" actId="255"/>
          <ac:spMkLst>
            <pc:docMk/>
            <pc:sldMk cId="0" sldId="277"/>
            <ac:spMk id="3" creationId="{00000000-0000-0000-0000-000000000000}"/>
          </ac:spMkLst>
        </pc:spChg>
        <pc:spChg chg="mod">
          <ac:chgData name="Hab Yu" userId="aaeaac4fd863b160" providerId="LiveId" clId="{EACFA3F2-610F-4C5B-A7F2-92BD90D45D93}" dt="2025-11-19T14:58:32.817" v="227" actId="1076"/>
          <ac:spMkLst>
            <pc:docMk/>
            <pc:sldMk cId="0" sldId="277"/>
            <ac:spMk id="5" creationId="{00000000-0000-0000-0000-000000000000}"/>
          </ac:spMkLst>
        </pc:spChg>
        <pc:spChg chg="mod">
          <ac:chgData name="Hab Yu" userId="aaeaac4fd863b160" providerId="LiveId" clId="{EACFA3F2-610F-4C5B-A7F2-92BD90D45D93}" dt="2025-11-19T14:58:52.469" v="233" actId="1076"/>
          <ac:spMkLst>
            <pc:docMk/>
            <pc:sldMk cId="0" sldId="277"/>
            <ac:spMk id="8" creationId="{00000000-0000-0000-0000-000000000000}"/>
          </ac:spMkLst>
        </pc:spChg>
        <pc:spChg chg="mod">
          <ac:chgData name="Hab Yu" userId="aaeaac4fd863b160" providerId="LiveId" clId="{EACFA3F2-610F-4C5B-A7F2-92BD90D45D93}" dt="2025-11-19T14:58:56.069" v="234" actId="1076"/>
          <ac:spMkLst>
            <pc:docMk/>
            <pc:sldMk cId="0" sldId="277"/>
            <ac:spMk id="11" creationId="{00000000-0000-0000-0000-000000000000}"/>
          </ac:spMkLst>
        </pc:spChg>
        <pc:spChg chg="mod">
          <ac:chgData name="Hab Yu" userId="aaeaac4fd863b160" providerId="LiveId" clId="{EACFA3F2-610F-4C5B-A7F2-92BD90D45D93}" dt="2025-11-19T14:58:58.683" v="235" actId="1076"/>
          <ac:spMkLst>
            <pc:docMk/>
            <pc:sldMk cId="0" sldId="277"/>
            <ac:spMk id="14" creationId="{00000000-0000-0000-0000-000000000000}"/>
          </ac:spMkLst>
        </pc:spChg>
        <pc:spChg chg="mod">
          <ac:chgData name="Hab Yu" userId="aaeaac4fd863b160" providerId="LiveId" clId="{EACFA3F2-610F-4C5B-A7F2-92BD90D45D93}" dt="2025-11-19T14:58:49.413" v="232" actId="1076"/>
          <ac:spMkLst>
            <pc:docMk/>
            <pc:sldMk cId="0" sldId="277"/>
            <ac:spMk id="17" creationId="{00000000-0000-0000-0000-000000000000}"/>
          </ac:spMkLst>
        </pc:spChg>
        <pc:picChg chg="add mod">
          <ac:chgData name="Hab Yu" userId="aaeaac4fd863b160" providerId="LiveId" clId="{EACFA3F2-610F-4C5B-A7F2-92BD90D45D93}" dt="2025-11-19T14:58:00.825" v="221" actId="962"/>
          <ac:picMkLst>
            <pc:docMk/>
            <pc:sldMk cId="0" sldId="277"/>
            <ac:picMk id="4" creationId="{B2B2695A-D2EA-9B9B-041A-D54D31786B21}"/>
          </ac:picMkLst>
        </pc:picChg>
      </pc:sldChg>
      <pc:sldChg chg="addSp modSp add mod">
        <pc:chgData name="Hab Yu" userId="aaeaac4fd863b160" providerId="LiveId" clId="{EACFA3F2-610F-4C5B-A7F2-92BD90D45D93}" dt="2025-11-19T15:19:19.434" v="621" actId="20577"/>
        <pc:sldMkLst>
          <pc:docMk/>
          <pc:sldMk cId="1859968925" sldId="278"/>
        </pc:sldMkLst>
        <pc:spChg chg="mod">
          <ac:chgData name="Hab Yu" userId="aaeaac4fd863b160" providerId="LiveId" clId="{EACFA3F2-610F-4C5B-A7F2-92BD90D45D93}" dt="2025-11-19T15:16:09.612" v="382"/>
          <ac:spMkLst>
            <pc:docMk/>
            <pc:sldMk cId="1859968925" sldId="278"/>
            <ac:spMk id="2" creationId="{258F20ED-2A16-D0A2-3D55-5486049DCEA4}"/>
          </ac:spMkLst>
        </pc:spChg>
        <pc:spChg chg="mod">
          <ac:chgData name="Hab Yu" userId="aaeaac4fd863b160" providerId="LiveId" clId="{EACFA3F2-610F-4C5B-A7F2-92BD90D45D93}" dt="2025-11-19T15:16:16.405" v="385" actId="20577"/>
          <ac:spMkLst>
            <pc:docMk/>
            <pc:sldMk cId="1859968925" sldId="278"/>
            <ac:spMk id="3" creationId="{EFB778F9-2626-C6C4-A578-CE9FB1AC5486}"/>
          </ac:spMkLst>
        </pc:spChg>
        <pc:spChg chg="mod">
          <ac:chgData name="Hab Yu" userId="aaeaac4fd863b160" providerId="LiveId" clId="{EACFA3F2-610F-4C5B-A7F2-92BD90D45D93}" dt="2025-11-19T15:17:14.236" v="389" actId="20577"/>
          <ac:spMkLst>
            <pc:docMk/>
            <pc:sldMk cId="1859968925" sldId="278"/>
            <ac:spMk id="8" creationId="{D2855B37-9F48-4B54-DAD9-C3E030291CF4}"/>
          </ac:spMkLst>
        </pc:spChg>
        <pc:spChg chg="mod">
          <ac:chgData name="Hab Yu" userId="aaeaac4fd863b160" providerId="LiveId" clId="{EACFA3F2-610F-4C5B-A7F2-92BD90D45D93}" dt="2025-11-19T15:17:45.427" v="420" actId="20577"/>
          <ac:spMkLst>
            <pc:docMk/>
            <pc:sldMk cId="1859968925" sldId="278"/>
            <ac:spMk id="13" creationId="{153873A1-FA97-4D9C-E0D8-B1DFB2B15842}"/>
          </ac:spMkLst>
        </pc:spChg>
        <pc:spChg chg="mod">
          <ac:chgData name="Hab Yu" userId="aaeaac4fd863b160" providerId="LiveId" clId="{EACFA3F2-610F-4C5B-A7F2-92BD90D45D93}" dt="2025-11-19T15:18:35.151" v="541" actId="20577"/>
          <ac:spMkLst>
            <pc:docMk/>
            <pc:sldMk cId="1859968925" sldId="278"/>
            <ac:spMk id="18" creationId="{3604A16C-5083-3E2D-3BB4-976FB36F3290}"/>
          </ac:spMkLst>
        </pc:spChg>
        <pc:spChg chg="mod">
          <ac:chgData name="Hab Yu" userId="aaeaac4fd863b160" providerId="LiveId" clId="{EACFA3F2-610F-4C5B-A7F2-92BD90D45D93}" dt="2025-11-19T15:16:36.594" v="388" actId="1076"/>
          <ac:spMkLst>
            <pc:docMk/>
            <pc:sldMk cId="1859968925" sldId="278"/>
            <ac:spMk id="19" creationId="{5ECCDC2C-F675-59BE-D959-6F50C91823EA}"/>
          </ac:spMkLst>
        </pc:spChg>
        <pc:spChg chg="mod">
          <ac:chgData name="Hab Yu" userId="aaeaac4fd863b160" providerId="LiveId" clId="{EACFA3F2-610F-4C5B-A7F2-92BD90D45D93}" dt="2025-11-19T15:18:46.952" v="582" actId="20577"/>
          <ac:spMkLst>
            <pc:docMk/>
            <pc:sldMk cId="1859968925" sldId="278"/>
            <ac:spMk id="23" creationId="{9F6931E9-A58C-E902-24FC-01F077A41E97}"/>
          </ac:spMkLst>
        </pc:spChg>
        <pc:spChg chg="mod">
          <ac:chgData name="Hab Yu" userId="aaeaac4fd863b160" providerId="LiveId" clId="{EACFA3F2-610F-4C5B-A7F2-92BD90D45D93}" dt="2025-11-19T15:19:19.434" v="621" actId="20577"/>
          <ac:spMkLst>
            <pc:docMk/>
            <pc:sldMk cId="1859968925" sldId="278"/>
            <ac:spMk id="28" creationId="{55FE6E7A-EB84-C710-562C-CA0A8E77121F}"/>
          </ac:spMkLst>
        </pc:spChg>
        <pc:spChg chg="add mod">
          <ac:chgData name="Hab Yu" userId="aaeaac4fd863b160" providerId="LiveId" clId="{EACFA3F2-610F-4C5B-A7F2-92BD90D45D93}" dt="2025-11-19T15:18:21.119" v="481" actId="20577"/>
          <ac:spMkLst>
            <pc:docMk/>
            <pc:sldMk cId="1859968925" sldId="278"/>
            <ac:spMk id="29" creationId="{9A480027-99FC-44F0-EC89-982FD6A6E6C6}"/>
          </ac:spMkLst>
        </pc:spChg>
      </pc:sldChg>
      <pc:sldChg chg="modSp add mod">
        <pc:chgData name="Hab Yu" userId="aaeaac4fd863b160" providerId="LiveId" clId="{EACFA3F2-610F-4C5B-A7F2-92BD90D45D93}" dt="2025-11-19T15:26:32.058" v="763" actId="20577"/>
        <pc:sldMkLst>
          <pc:docMk/>
          <pc:sldMk cId="0" sldId="279"/>
        </pc:sldMkLst>
        <pc:spChg chg="mod">
          <ac:chgData name="Hab Yu" userId="aaeaac4fd863b160" providerId="LiveId" clId="{EACFA3F2-610F-4C5B-A7F2-92BD90D45D93}" dt="2025-11-19T15:26:07.983" v="686" actId="255"/>
          <ac:spMkLst>
            <pc:docMk/>
            <pc:sldMk cId="0" sldId="279"/>
            <ac:spMk id="2" creationId="{00000000-0000-0000-0000-000000000000}"/>
          </ac:spMkLst>
        </pc:spChg>
        <pc:spChg chg="mod">
          <ac:chgData name="Hab Yu" userId="aaeaac4fd863b160" providerId="LiveId" clId="{EACFA3F2-610F-4C5B-A7F2-92BD90D45D93}" dt="2025-11-19T15:25:49.474" v="683" actId="255"/>
          <ac:spMkLst>
            <pc:docMk/>
            <pc:sldMk cId="0" sldId="279"/>
            <ac:spMk id="3" creationId="{00000000-0000-0000-0000-000000000000}"/>
          </ac:spMkLst>
        </pc:spChg>
        <pc:spChg chg="mod">
          <ac:chgData name="Hab Yu" userId="aaeaac4fd863b160" providerId="LiveId" clId="{EACFA3F2-610F-4C5B-A7F2-92BD90D45D93}" dt="2025-11-19T15:26:23.911" v="689" actId="20577"/>
          <ac:spMkLst>
            <pc:docMk/>
            <pc:sldMk cId="0" sldId="279"/>
            <ac:spMk id="5" creationId="{00000000-0000-0000-0000-000000000000}"/>
          </ac:spMkLst>
        </pc:spChg>
        <pc:spChg chg="mod">
          <ac:chgData name="Hab Yu" userId="aaeaac4fd863b160" providerId="LiveId" clId="{EACFA3F2-610F-4C5B-A7F2-92BD90D45D93}" dt="2025-11-19T15:26:32.058" v="763" actId="20577"/>
          <ac:spMkLst>
            <pc:docMk/>
            <pc:sldMk cId="0" sldId="279"/>
            <ac:spMk id="6" creationId="{00000000-0000-0000-0000-000000000000}"/>
          </ac:spMkLst>
        </pc:spChg>
      </pc:sldChg>
      <pc:sldChg chg="new del">
        <pc:chgData name="Hab Yu" userId="aaeaac4fd863b160" providerId="LiveId" clId="{EACFA3F2-610F-4C5B-A7F2-92BD90D45D93}" dt="2025-11-19T15:23:12.059" v="630" actId="47"/>
        <pc:sldMkLst>
          <pc:docMk/>
          <pc:sldMk cId="1397788403" sldId="279"/>
        </pc:sldMkLst>
      </pc:sldChg>
      <pc:sldChg chg="delSp add del mod">
        <pc:chgData name="Hab Yu" userId="aaeaac4fd863b160" providerId="LiveId" clId="{EACFA3F2-610F-4C5B-A7F2-92BD90D45D93}" dt="2025-11-19T15:25:02.097" v="632" actId="47"/>
        <pc:sldMkLst>
          <pc:docMk/>
          <pc:sldMk cId="347515036" sldId="280"/>
        </pc:sldMkLst>
        <pc:spChg chg="del">
          <ac:chgData name="Hab Yu" userId="aaeaac4fd863b160" providerId="LiveId" clId="{EACFA3F2-610F-4C5B-A7F2-92BD90D45D93}" dt="2025-11-19T15:23:24.606" v="631" actId="478"/>
          <ac:spMkLst>
            <pc:docMk/>
            <pc:sldMk cId="347515036" sldId="280"/>
            <ac:spMk id="8" creationId="{00000000-0000-0000-0000-000000000000}"/>
          </ac:spMkLst>
        </pc:spChg>
        <pc:spChg chg="del">
          <ac:chgData name="Hab Yu" userId="aaeaac4fd863b160" providerId="LiveId" clId="{EACFA3F2-610F-4C5B-A7F2-92BD90D45D93}" dt="2025-11-19T15:23:24.606" v="631" actId="478"/>
          <ac:spMkLst>
            <pc:docMk/>
            <pc:sldMk cId="347515036" sldId="280"/>
            <ac:spMk id="9" creationId="{00000000-0000-0000-0000-000000000000}"/>
          </ac:spMkLst>
        </pc:spChg>
        <pc:spChg chg="del">
          <ac:chgData name="Hab Yu" userId="aaeaac4fd863b160" providerId="LiveId" clId="{EACFA3F2-610F-4C5B-A7F2-92BD90D45D93}" dt="2025-11-19T15:23:24.606" v="631" actId="478"/>
          <ac:spMkLst>
            <pc:docMk/>
            <pc:sldMk cId="347515036" sldId="280"/>
            <ac:spMk id="13" creationId="{00000000-0000-0000-0000-000000000000}"/>
          </ac:spMkLst>
        </pc:spChg>
        <pc:spChg chg="del">
          <ac:chgData name="Hab Yu" userId="aaeaac4fd863b160" providerId="LiveId" clId="{EACFA3F2-610F-4C5B-A7F2-92BD90D45D93}" dt="2025-11-19T15:23:24.606" v="631" actId="478"/>
          <ac:spMkLst>
            <pc:docMk/>
            <pc:sldMk cId="347515036" sldId="280"/>
            <ac:spMk id="14" creationId="{00000000-0000-0000-0000-000000000000}"/>
          </ac:spMkLst>
        </pc:spChg>
        <pc:spChg chg="del">
          <ac:chgData name="Hab Yu" userId="aaeaac4fd863b160" providerId="LiveId" clId="{EACFA3F2-610F-4C5B-A7F2-92BD90D45D93}" dt="2025-11-19T15:23:24.606" v="631" actId="478"/>
          <ac:spMkLst>
            <pc:docMk/>
            <pc:sldMk cId="347515036" sldId="280"/>
            <ac:spMk id="15" creationId="{00000000-0000-0000-0000-000000000000}"/>
          </ac:spMkLst>
        </pc:spChg>
        <pc:spChg chg="del">
          <ac:chgData name="Hab Yu" userId="aaeaac4fd863b160" providerId="LiveId" clId="{EACFA3F2-610F-4C5B-A7F2-92BD90D45D93}" dt="2025-11-19T15:23:24.606" v="631" actId="478"/>
          <ac:spMkLst>
            <pc:docMk/>
            <pc:sldMk cId="347515036" sldId="280"/>
            <ac:spMk id="17" creationId="{00000000-0000-0000-0000-000000000000}"/>
          </ac:spMkLst>
        </pc:spChg>
      </pc:sldChg>
      <pc:sldMasterChg chg="modSldLayout">
        <pc:chgData name="Hab Yu" userId="aaeaac4fd863b160" providerId="LiveId" clId="{EACFA3F2-610F-4C5B-A7F2-92BD90D45D93}" dt="2025-11-19T15:27:10.397" v="764" actId="478"/>
        <pc:sldMasterMkLst>
          <pc:docMk/>
          <pc:sldMasterMk cId="0" sldId="2147483648"/>
        </pc:sldMasterMkLst>
        <pc:sldLayoutChg chg="delSp mod">
          <pc:chgData name="Hab Yu" userId="aaeaac4fd863b160" providerId="LiveId" clId="{EACFA3F2-610F-4C5B-A7F2-92BD90D45D93}" dt="2025-11-19T15:27:10.397" v="764" actId="478"/>
          <pc:sldLayoutMkLst>
            <pc:docMk/>
            <pc:sldMasterMk cId="0" sldId="2147483648"/>
            <pc:sldLayoutMk cId="0" sldId="2147483650"/>
          </pc:sldLayoutMkLst>
          <pc:picChg chg="del">
            <ac:chgData name="Hab Yu" userId="aaeaac4fd863b160" providerId="LiveId" clId="{EACFA3F2-610F-4C5B-A7F2-92BD90D45D93}" dt="2025-11-19T15:27:10.397" v="764" actId="478"/>
            <ac:picMkLst>
              <pc:docMk/>
              <pc:sldMasterMk cId="0" sldId="2147483648"/>
              <pc:sldLayoutMk cId="0" sldId="2147483650"/>
              <ac:picMk id="4" creationId="{00000000-0000-0000-0000-000000000000}"/>
            </ac:picMkLst>
          </pc:picChg>
        </pc:sldLayoutChg>
        <pc:sldLayoutChg chg="delSp mod">
          <pc:chgData name="Hab Yu" userId="aaeaac4fd863b160" providerId="LiveId" clId="{EACFA3F2-610F-4C5B-A7F2-92BD90D45D93}" dt="2025-11-19T15:09:54.122" v="329" actId="478"/>
          <pc:sldLayoutMkLst>
            <pc:docMk/>
            <pc:sldMasterMk cId="0" sldId="2147483648"/>
            <pc:sldLayoutMk cId="0" sldId="2147483651"/>
          </pc:sldLayoutMkLst>
          <pc:picChg chg="del">
            <ac:chgData name="Hab Yu" userId="aaeaac4fd863b160" providerId="LiveId" clId="{EACFA3F2-610F-4C5B-A7F2-92BD90D45D93}" dt="2025-11-19T15:09:54.122" v="329" actId="478"/>
            <ac:picMkLst>
              <pc:docMk/>
              <pc:sldMasterMk cId="0" sldId="2147483648"/>
              <pc:sldLayoutMk cId="0" sldId="2147483651"/>
              <ac:picMk id="4" creationId="{00000000-0000-0000-0000-000000000000}"/>
            </ac:picMkLst>
          </pc:picChg>
        </pc:sldLayoutChg>
        <pc:sldLayoutChg chg="delSp modSp mod">
          <pc:chgData name="Hab Yu" userId="aaeaac4fd863b160" providerId="LiveId" clId="{EACFA3F2-610F-4C5B-A7F2-92BD90D45D93}" dt="2025-11-19T15:09:52.259" v="328" actId="478"/>
          <pc:sldLayoutMkLst>
            <pc:docMk/>
            <pc:sldMasterMk cId="0" sldId="2147483648"/>
            <pc:sldLayoutMk cId="0" sldId="2147483652"/>
          </pc:sldLayoutMkLst>
          <pc:picChg chg="del mod">
            <ac:chgData name="Hab Yu" userId="aaeaac4fd863b160" providerId="LiveId" clId="{EACFA3F2-610F-4C5B-A7F2-92BD90D45D93}" dt="2025-11-19T15:09:52.259" v="328" actId="478"/>
            <ac:picMkLst>
              <pc:docMk/>
              <pc:sldMasterMk cId="0" sldId="2147483648"/>
              <pc:sldLayoutMk cId="0" sldId="2147483652"/>
              <ac:picMk id="4" creationId="{00000000-0000-0000-0000-000000000000}"/>
            </ac:picMkLst>
          </pc:picChg>
        </pc:sldLayoutChg>
        <pc:sldLayoutChg chg="delSp mod">
          <pc:chgData name="Hab Yu" userId="aaeaac4fd863b160" providerId="LiveId" clId="{EACFA3F2-610F-4C5B-A7F2-92BD90D45D93}" dt="2025-11-19T15:09:56.797" v="330" actId="478"/>
          <pc:sldLayoutMkLst>
            <pc:docMk/>
            <pc:sldMasterMk cId="0" sldId="2147483648"/>
            <pc:sldLayoutMk cId="0" sldId="2147483653"/>
          </pc:sldLayoutMkLst>
          <pc:picChg chg="del">
            <ac:chgData name="Hab Yu" userId="aaeaac4fd863b160" providerId="LiveId" clId="{EACFA3F2-610F-4C5B-A7F2-92BD90D45D93}" dt="2025-11-19T15:09:56.797" v="330" actId="478"/>
            <ac:picMkLst>
              <pc:docMk/>
              <pc:sldMasterMk cId="0" sldId="2147483648"/>
              <pc:sldLayoutMk cId="0" sldId="2147483653"/>
              <ac:picMk id="4" creationId="{00000000-0000-0000-0000-000000000000}"/>
            </ac:picMkLst>
          </pc:picChg>
        </pc:sldLayoutChg>
        <pc:sldLayoutChg chg="delSp mod">
          <pc:chgData name="Hab Yu" userId="aaeaac4fd863b160" providerId="LiveId" clId="{EACFA3F2-610F-4C5B-A7F2-92BD90D45D93}" dt="2025-11-19T15:09:58.503" v="331" actId="478"/>
          <pc:sldLayoutMkLst>
            <pc:docMk/>
            <pc:sldMasterMk cId="0" sldId="2147483648"/>
            <pc:sldLayoutMk cId="0" sldId="2147483654"/>
          </pc:sldLayoutMkLst>
          <pc:picChg chg="del">
            <ac:chgData name="Hab Yu" userId="aaeaac4fd863b160" providerId="LiveId" clId="{EACFA3F2-610F-4C5B-A7F2-92BD90D45D93}" dt="2025-11-19T15:09:58.503" v="331" actId="478"/>
            <ac:picMkLst>
              <pc:docMk/>
              <pc:sldMasterMk cId="0" sldId="2147483648"/>
              <pc:sldLayoutMk cId="0" sldId="2147483654"/>
              <ac:picMk id="4" creationId="{00000000-0000-0000-0000-000000000000}"/>
            </ac:picMkLst>
          </pc:picChg>
        </pc:sldLayoutChg>
        <pc:sldLayoutChg chg="delSp mod">
          <pc:chgData name="Hab Yu" userId="aaeaac4fd863b160" providerId="LiveId" clId="{EACFA3F2-610F-4C5B-A7F2-92BD90D45D93}" dt="2025-11-19T15:09:59.987" v="332" actId="478"/>
          <pc:sldLayoutMkLst>
            <pc:docMk/>
            <pc:sldMasterMk cId="0" sldId="2147483648"/>
            <pc:sldLayoutMk cId="0" sldId="2147483655"/>
          </pc:sldLayoutMkLst>
          <pc:picChg chg="del">
            <ac:chgData name="Hab Yu" userId="aaeaac4fd863b160" providerId="LiveId" clId="{EACFA3F2-610F-4C5B-A7F2-92BD90D45D93}" dt="2025-11-19T15:09:59.987" v="332" actId="478"/>
            <ac:picMkLst>
              <pc:docMk/>
              <pc:sldMasterMk cId="0" sldId="2147483648"/>
              <pc:sldLayoutMk cId="0" sldId="2147483655"/>
              <ac:picMk id="4" creationId="{00000000-0000-0000-0000-000000000000}"/>
            </ac:picMkLst>
          </pc:picChg>
        </pc:sldLayoutChg>
        <pc:sldLayoutChg chg="delSp mod">
          <pc:chgData name="Hab Yu" userId="aaeaac4fd863b160" providerId="LiveId" clId="{EACFA3F2-610F-4C5B-A7F2-92BD90D45D93}" dt="2025-11-19T15:10:02.402" v="333" actId="478"/>
          <pc:sldLayoutMkLst>
            <pc:docMk/>
            <pc:sldMasterMk cId="0" sldId="2147483648"/>
            <pc:sldLayoutMk cId="0" sldId="2147483656"/>
          </pc:sldLayoutMkLst>
          <pc:picChg chg="del">
            <ac:chgData name="Hab Yu" userId="aaeaac4fd863b160" providerId="LiveId" clId="{EACFA3F2-610F-4C5B-A7F2-92BD90D45D93}" dt="2025-11-19T15:10:02.402" v="333" actId="478"/>
            <ac:picMkLst>
              <pc:docMk/>
              <pc:sldMasterMk cId="0" sldId="2147483648"/>
              <pc:sldLayoutMk cId="0" sldId="2147483656"/>
              <ac:picMk id="4" creationId="{00000000-0000-0000-0000-000000000000}"/>
            </ac:picMkLst>
          </pc:picChg>
        </pc:sldLayoutChg>
        <pc:sldLayoutChg chg="delSp mod">
          <pc:chgData name="Hab Yu" userId="aaeaac4fd863b160" providerId="LiveId" clId="{EACFA3F2-610F-4C5B-A7F2-92BD90D45D93}" dt="2025-11-19T15:10:06.002" v="334" actId="478"/>
          <pc:sldLayoutMkLst>
            <pc:docMk/>
            <pc:sldMasterMk cId="0" sldId="2147483648"/>
            <pc:sldLayoutMk cId="0" sldId="2147483657"/>
          </pc:sldLayoutMkLst>
          <pc:picChg chg="del">
            <ac:chgData name="Hab Yu" userId="aaeaac4fd863b160" providerId="LiveId" clId="{EACFA3F2-610F-4C5B-A7F2-92BD90D45D93}" dt="2025-11-19T15:10:06.002" v="334" actId="478"/>
            <ac:picMkLst>
              <pc:docMk/>
              <pc:sldMasterMk cId="0" sldId="2147483648"/>
              <pc:sldLayoutMk cId="0" sldId="2147483657"/>
              <ac:picMk id="4" creationId="{00000000-0000-0000-0000-000000000000}"/>
            </ac:picMkLst>
          </pc:picChg>
        </pc:sldLayoutChg>
        <pc:sldLayoutChg chg="delSp mod">
          <pc:chgData name="Hab Yu" userId="aaeaac4fd863b160" providerId="LiveId" clId="{EACFA3F2-610F-4C5B-A7F2-92BD90D45D93}" dt="2025-11-19T15:10:07.244" v="335" actId="478"/>
          <pc:sldLayoutMkLst>
            <pc:docMk/>
            <pc:sldMasterMk cId="0" sldId="2147483648"/>
            <pc:sldLayoutMk cId="0" sldId="2147483658"/>
          </pc:sldLayoutMkLst>
          <pc:picChg chg="del">
            <ac:chgData name="Hab Yu" userId="aaeaac4fd863b160" providerId="LiveId" clId="{EACFA3F2-610F-4C5B-A7F2-92BD90D45D93}" dt="2025-11-19T15:10:07.244" v="335" actId="478"/>
            <ac:picMkLst>
              <pc:docMk/>
              <pc:sldMasterMk cId="0" sldId="2147483648"/>
              <pc:sldLayoutMk cId="0" sldId="2147483658"/>
              <ac:picMk id="4" creationId="{00000000-0000-0000-0000-000000000000}"/>
            </ac:picMkLst>
          </pc:picChg>
        </pc:sldLayoutChg>
        <pc:sldLayoutChg chg="delSp mod">
          <pc:chgData name="Hab Yu" userId="aaeaac4fd863b160" providerId="LiveId" clId="{EACFA3F2-610F-4C5B-A7F2-92BD90D45D93}" dt="2025-11-19T15:10:11.114" v="337" actId="478"/>
          <pc:sldLayoutMkLst>
            <pc:docMk/>
            <pc:sldMasterMk cId="0" sldId="2147483648"/>
            <pc:sldLayoutMk cId="0" sldId="2147483659"/>
          </pc:sldLayoutMkLst>
          <pc:picChg chg="del">
            <ac:chgData name="Hab Yu" userId="aaeaac4fd863b160" providerId="LiveId" clId="{EACFA3F2-610F-4C5B-A7F2-92BD90D45D93}" dt="2025-11-19T15:10:11.114" v="337" actId="478"/>
            <ac:picMkLst>
              <pc:docMk/>
              <pc:sldMasterMk cId="0" sldId="2147483648"/>
              <pc:sldLayoutMk cId="0" sldId="2147483659"/>
              <ac:picMk id="4" creationId="{00000000-0000-0000-0000-000000000000}"/>
            </ac:picMkLst>
          </pc:picChg>
        </pc:sldLayoutChg>
        <pc:sldLayoutChg chg="delSp mod">
          <pc:chgData name="Hab Yu" userId="aaeaac4fd863b160" providerId="LiveId" clId="{EACFA3F2-610F-4C5B-A7F2-92BD90D45D93}" dt="2025-11-19T15:10:09.133" v="336" actId="478"/>
          <pc:sldLayoutMkLst>
            <pc:docMk/>
            <pc:sldMasterMk cId="0" sldId="2147483648"/>
            <pc:sldLayoutMk cId="0" sldId="2147483660"/>
          </pc:sldLayoutMkLst>
          <pc:picChg chg="del">
            <ac:chgData name="Hab Yu" userId="aaeaac4fd863b160" providerId="LiveId" clId="{EACFA3F2-610F-4C5B-A7F2-92BD90D45D93}" dt="2025-11-19T15:10:09.133" v="336" actId="478"/>
            <ac:picMkLst>
              <pc:docMk/>
              <pc:sldMasterMk cId="0" sldId="2147483648"/>
              <pc:sldLayoutMk cId="0" sldId="2147483660"/>
              <ac:picMk id="4" creationId="{00000000-0000-0000-0000-000000000000}"/>
            </ac:picMkLst>
          </pc:picChg>
        </pc:sldLayoutChg>
      </pc:sldMasterChg>
    </pc:docChg>
  </pc:docChgLst>
  <pc:docChgLst>
    <pc:chgData name="Hab Yu" userId="aaeaac4fd863b160" providerId="Windows Live" clId="Web-{0CFDA61C-FEAC-09AB-C10A-6125E4785615}"/>
    <pc:docChg chg="addSld modSld">
      <pc:chgData name="Hab Yu" userId="aaeaac4fd863b160" providerId="Windows Live" clId="Web-{0CFDA61C-FEAC-09AB-C10A-6125E4785615}" dt="2025-11-20T08:52:47.102" v="23"/>
      <pc:docMkLst>
        <pc:docMk/>
      </pc:docMkLst>
      <pc:sldChg chg="delSp modSp">
        <pc:chgData name="Hab Yu" userId="aaeaac4fd863b160" providerId="Windows Live" clId="Web-{0CFDA61C-FEAC-09AB-C10A-6125E4785615}" dt="2025-11-20T08:47:53.168" v="20"/>
        <pc:sldMkLst>
          <pc:docMk/>
          <pc:sldMk cId="0" sldId="256"/>
        </pc:sldMkLst>
        <pc:picChg chg="del mod">
          <ac:chgData name="Hab Yu" userId="aaeaac4fd863b160" providerId="Windows Live" clId="Web-{0CFDA61C-FEAC-09AB-C10A-6125E4785615}" dt="2025-11-20T08:47:53.168" v="20"/>
          <ac:picMkLst>
            <pc:docMk/>
            <pc:sldMk cId="0" sldId="256"/>
            <ac:picMk id="6" creationId="{38D6C09C-54ED-9CFC-B520-5D1C18E6F20F}"/>
          </ac:picMkLst>
        </pc:picChg>
      </pc:sldChg>
      <pc:sldChg chg="modSp">
        <pc:chgData name="Hab Yu" userId="aaeaac4fd863b160" providerId="Windows Live" clId="Web-{0CFDA61C-FEAC-09AB-C10A-6125E4785615}" dt="2025-11-20T08:43:29.226" v="18" actId="20577"/>
        <pc:sldMkLst>
          <pc:docMk/>
          <pc:sldMk cId="0" sldId="261"/>
        </pc:sldMkLst>
        <pc:spChg chg="mod">
          <ac:chgData name="Hab Yu" userId="aaeaac4fd863b160" providerId="Windows Live" clId="Web-{0CFDA61C-FEAC-09AB-C10A-6125E4785615}" dt="2025-11-20T08:43:07.757" v="8" actId="20577"/>
          <ac:spMkLst>
            <pc:docMk/>
            <pc:sldMk cId="0" sldId="261"/>
            <ac:spMk id="16" creationId="{00000000-0000-0000-0000-000000000000}"/>
          </ac:spMkLst>
        </pc:spChg>
        <pc:spChg chg="mod">
          <ac:chgData name="Hab Yu" userId="aaeaac4fd863b160" providerId="Windows Live" clId="Web-{0CFDA61C-FEAC-09AB-C10A-6125E4785615}" dt="2025-11-20T08:43:29.226" v="18" actId="20577"/>
          <ac:spMkLst>
            <pc:docMk/>
            <pc:sldMk cId="0" sldId="261"/>
            <ac:spMk id="19" creationId="{00000000-0000-0000-0000-000000000000}"/>
          </ac:spMkLst>
        </pc:spChg>
      </pc:sldChg>
      <pc:sldChg chg="addSp delSp modSp add mod modTransition setBg">
        <pc:chgData name="Hab Yu" userId="aaeaac4fd863b160" providerId="Windows Live" clId="Web-{0CFDA61C-FEAC-09AB-C10A-6125E4785615}" dt="2025-11-20T08:52:47.102" v="23"/>
        <pc:sldMkLst>
          <pc:docMk/>
          <pc:sldMk cId="347515036" sldId="280"/>
        </pc:sldMkLst>
        <pc:spChg chg="mod ord">
          <ac:chgData name="Hab Yu" userId="aaeaac4fd863b160" providerId="Windows Live" clId="Web-{0CFDA61C-FEAC-09AB-C10A-6125E4785615}" dt="2025-11-20T08:52:47.102" v="23"/>
          <ac:spMkLst>
            <pc:docMk/>
            <pc:sldMk cId="347515036" sldId="280"/>
            <ac:spMk id="3" creationId="{BF5E105D-A818-434A-B3AC-55C384540F1D}"/>
          </ac:spMkLst>
        </pc:spChg>
        <pc:spChg chg="mod">
          <ac:chgData name="Hab Yu" userId="aaeaac4fd863b160" providerId="Windows Live" clId="Web-{0CFDA61C-FEAC-09AB-C10A-6125E4785615}" dt="2025-11-20T08:52:47.102" v="23"/>
          <ac:spMkLst>
            <pc:docMk/>
            <pc:sldMk cId="347515036" sldId="280"/>
            <ac:spMk id="4" creationId="{B148B864-578C-4C22-8D6F-4B1585722EF7}"/>
          </ac:spMkLst>
        </pc:spChg>
        <pc:spChg chg="add del">
          <ac:chgData name="Hab Yu" userId="aaeaac4fd863b160" providerId="Windows Live" clId="Web-{0CFDA61C-FEAC-09AB-C10A-6125E4785615}" dt="2025-11-20T08:52:47.102" v="23"/>
          <ac:spMkLst>
            <pc:docMk/>
            <pc:sldMk cId="347515036" sldId="280"/>
            <ac:spMk id="9" creationId="{5E8D3B17-7638-DFD3-18E4-8A6D611749CF}"/>
          </ac:spMkLst>
        </pc:spChg>
        <pc:spChg chg="add">
          <ac:chgData name="Hab Yu" userId="aaeaac4fd863b160" providerId="Windows Live" clId="Web-{0CFDA61C-FEAC-09AB-C10A-6125E4785615}" dt="2025-11-20T08:52:47.102" v="23"/>
          <ac:spMkLst>
            <pc:docMk/>
            <pc:sldMk cId="347515036" sldId="280"/>
            <ac:spMk id="11" creationId="{04812C46-200A-4DEB-A05E-3ED6C68C2387}"/>
          </ac:spMkLst>
        </pc:spChg>
        <pc:spChg chg="add">
          <ac:chgData name="Hab Yu" userId="aaeaac4fd863b160" providerId="Windows Live" clId="Web-{0CFDA61C-FEAC-09AB-C10A-6125E4785615}" dt="2025-11-20T08:52:47.102" v="23"/>
          <ac:spMkLst>
            <pc:docMk/>
            <pc:sldMk cId="347515036" sldId="280"/>
            <ac:spMk id="16" creationId="{D1EA859B-E555-4109-94F3-6700E046E008}"/>
          </ac:spMkLst>
        </pc:spChg>
        <pc:picChg chg="mod ord">
          <ac:chgData name="Hab Yu" userId="aaeaac4fd863b160" providerId="Windows Live" clId="Web-{0CFDA61C-FEAC-09AB-C10A-6125E4785615}" dt="2025-11-20T08:52:47.102" v="23"/>
          <ac:picMkLst>
            <pc:docMk/>
            <pc:sldMk cId="347515036" sldId="280"/>
            <ac:picMk id="2" creationId="{9EB3A516-6FFE-47B2-8C39-38D2D7761941}"/>
          </ac:picMkLst>
        </pc:picChg>
      </pc:sldChg>
    </pc:docChg>
  </pc:docChgLst>
  <pc:docChgLst>
    <pc:chgData name="Hab Yu" userId="aaeaac4fd863b160" providerId="Windows Live" clId="Web-{72A1D293-EA28-7F57-8D8B-36CE8D66618E}"/>
    <pc:docChg chg="modSld">
      <pc:chgData name="Hab Yu" userId="aaeaac4fd863b160" providerId="Windows Live" clId="Web-{72A1D293-EA28-7F57-8D8B-36CE8D66618E}" dt="2025-11-20T08:41:48.441" v="13" actId="20577"/>
      <pc:docMkLst>
        <pc:docMk/>
      </pc:docMkLst>
      <pc:sldChg chg="modSp">
        <pc:chgData name="Hab Yu" userId="aaeaac4fd863b160" providerId="Windows Live" clId="Web-{72A1D293-EA28-7F57-8D8B-36CE8D66618E}" dt="2025-11-20T08:41:48.441" v="13" actId="20577"/>
        <pc:sldMkLst>
          <pc:docMk/>
          <pc:sldMk cId="0" sldId="261"/>
        </pc:sldMkLst>
        <pc:spChg chg="mod">
          <ac:chgData name="Hab Yu" userId="aaeaac4fd863b160" providerId="Windows Live" clId="Web-{72A1D293-EA28-7F57-8D8B-36CE8D66618E}" dt="2025-11-20T08:41:48.441" v="13" actId="20577"/>
          <ac:spMkLst>
            <pc:docMk/>
            <pc:sldMk cId="0" sldId="261"/>
            <ac:spMk id="10" creationId="{00000000-0000-0000-0000-000000000000}"/>
          </ac:spMkLst>
        </pc:spChg>
      </pc:sldChg>
    </pc:docChg>
  </pc:docChgLst>
  <pc:docChgLst>
    <pc:chgData name="Hab Yu" userId="aaeaac4fd863b160" providerId="Windows Live" clId="Web-{C34BC923-8EFD-3434-8D25-E4A9BB35560C}"/>
    <pc:docChg chg="delSld modSld">
      <pc:chgData name="Hab Yu" userId="aaeaac4fd863b160" providerId="Windows Live" clId="Web-{C34BC923-8EFD-3434-8D25-E4A9BB35560C}" dt="2025-11-20T09:00:44.906" v="41" actId="14100"/>
      <pc:docMkLst>
        <pc:docMk/>
      </pc:docMkLst>
      <pc:sldChg chg="del">
        <pc:chgData name="Hab Yu" userId="aaeaac4fd863b160" providerId="Windows Live" clId="Web-{C34BC923-8EFD-3434-8D25-E4A9BB35560C}" dt="2025-11-20T08:59:52.343" v="34"/>
        <pc:sldMkLst>
          <pc:docMk/>
          <pc:sldMk cId="0" sldId="256"/>
        </pc:sldMkLst>
      </pc:sldChg>
      <pc:sldChg chg="addSp delSp modSp mod modClrScheme delDesignElem chgLayout">
        <pc:chgData name="Hab Yu" userId="aaeaac4fd863b160" providerId="Windows Live" clId="Web-{C34BC923-8EFD-3434-8D25-E4A9BB35560C}" dt="2025-11-20T09:00:44.906" v="41" actId="14100"/>
        <pc:sldMkLst>
          <pc:docMk/>
          <pc:sldMk cId="347515036" sldId="280"/>
        </pc:sldMkLst>
        <pc:spChg chg="mod">
          <ac:chgData name="Hab Yu" userId="aaeaac4fd863b160" providerId="Windows Live" clId="Web-{C34BC923-8EFD-3434-8D25-E4A9BB35560C}" dt="2025-11-20T08:56:26.216" v="33" actId="20577"/>
          <ac:spMkLst>
            <pc:docMk/>
            <pc:sldMk cId="347515036" sldId="280"/>
            <ac:spMk id="3" creationId="{BF5E105D-A818-434A-B3AC-55C384540F1D}"/>
          </ac:spMkLst>
        </pc:spChg>
        <pc:spChg chg="mod">
          <ac:chgData name="Hab Yu" userId="aaeaac4fd863b160" providerId="Windows Live" clId="Web-{C34BC923-8EFD-3434-8D25-E4A9BB35560C}" dt="2025-11-20T09:00:44.906" v="41" actId="14100"/>
          <ac:spMkLst>
            <pc:docMk/>
            <pc:sldMk cId="347515036" sldId="280"/>
            <ac:spMk id="4" creationId="{B148B864-578C-4C22-8D6F-4B1585722EF7}"/>
          </ac:spMkLst>
        </pc:spChg>
        <pc:spChg chg="add del">
          <ac:chgData name="Hab Yu" userId="aaeaac4fd863b160" providerId="Windows Live" clId="Web-{C34BC923-8EFD-3434-8D25-E4A9BB35560C}" dt="2025-11-20T08:55:49.653" v="23"/>
          <ac:spMkLst>
            <pc:docMk/>
            <pc:sldMk cId="347515036" sldId="280"/>
            <ac:spMk id="11" creationId="{04812C46-200A-4DEB-A05E-3ED6C68C2387}"/>
          </ac:spMkLst>
        </pc:spChg>
        <pc:spChg chg="add del">
          <ac:chgData name="Hab Yu" userId="aaeaac4fd863b160" providerId="Windows Live" clId="Web-{C34BC923-8EFD-3434-8D25-E4A9BB35560C}" dt="2025-11-20T08:55:49.653" v="23"/>
          <ac:spMkLst>
            <pc:docMk/>
            <pc:sldMk cId="347515036" sldId="280"/>
            <ac:spMk id="16" creationId="{D1EA859B-E555-4109-94F3-6700E046E008}"/>
          </ac:spMkLst>
        </pc:spChg>
        <pc:spChg chg="add">
          <ac:chgData name="Hab Yu" userId="aaeaac4fd863b160" providerId="Windows Live" clId="Web-{C34BC923-8EFD-3434-8D25-E4A9BB35560C}" dt="2025-11-20T08:55:49.653" v="23"/>
          <ac:spMkLst>
            <pc:docMk/>
            <pc:sldMk cId="347515036" sldId="280"/>
            <ac:spMk id="21" creationId="{8181FC64-B306-4821-98E2-780662EFC486}"/>
          </ac:spMkLst>
        </pc:spChg>
        <pc:spChg chg="add">
          <ac:chgData name="Hab Yu" userId="aaeaac4fd863b160" providerId="Windows Live" clId="Web-{C34BC923-8EFD-3434-8D25-E4A9BB35560C}" dt="2025-11-20T08:55:49.653" v="23"/>
          <ac:spMkLst>
            <pc:docMk/>
            <pc:sldMk cId="347515036" sldId="280"/>
            <ac:spMk id="23" creationId="{5871FC61-DD4E-47D4-81FD-8A7E7D12B371}"/>
          </ac:spMkLst>
        </pc:spChg>
        <pc:spChg chg="add">
          <ac:chgData name="Hab Yu" userId="aaeaac4fd863b160" providerId="Windows Live" clId="Web-{C34BC923-8EFD-3434-8D25-E4A9BB35560C}" dt="2025-11-20T08:55:49.653" v="23"/>
          <ac:spMkLst>
            <pc:docMk/>
            <pc:sldMk cId="347515036" sldId="280"/>
            <ac:spMk id="25" creationId="{F9EC3F91-A75C-4F74-867E-E4C28C13546B}"/>
          </ac:spMkLst>
        </pc:spChg>
        <pc:spChg chg="add">
          <ac:chgData name="Hab Yu" userId="aaeaac4fd863b160" providerId="Windows Live" clId="Web-{C34BC923-8EFD-3434-8D25-E4A9BB35560C}" dt="2025-11-20T08:55:49.653" v="23"/>
          <ac:spMkLst>
            <pc:docMk/>
            <pc:sldMk cId="347515036" sldId="280"/>
            <ac:spMk id="27" creationId="{829A1E2C-5AC8-40FC-99E9-832069D39792}"/>
          </ac:spMkLst>
        </pc:spChg>
        <pc:picChg chg="mod">
          <ac:chgData name="Hab Yu" userId="aaeaac4fd863b160" providerId="Windows Live" clId="Web-{C34BC923-8EFD-3434-8D25-E4A9BB35560C}" dt="2025-11-20T08:55:49.653" v="23"/>
          <ac:picMkLst>
            <pc:docMk/>
            <pc:sldMk cId="347515036" sldId="280"/>
            <ac:picMk id="2" creationId="{9EB3A516-6FFE-47B2-8C39-38D2D776194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3408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Chỗ dành sẵn cho Ghi chú 2"/>
          <p:cNvSpPr>
            <a:spLocks noGrp="1"/>
          </p:cNvSpPr>
          <p:nvPr>
            <p:ph type="body" idx="1"/>
          </p:nvPr>
        </p:nvSpPr>
        <p:spPr>
          <a:xfrm>
            <a:off x="822325" y="7040563"/>
            <a:ext cx="6584950" cy="5761037"/>
          </a:xfrm>
          <a:prstGeom prst="rect">
            <a:avLst/>
          </a:prstGeom>
        </p:spPr>
        <p:txBody>
          <a:bodyPr/>
          <a:lstStyle/>
          <a:p>
            <a:r>
              <a:rPr lang="vi-VN"/>
              <a:t>Nguồn hình ảnh: Thư viện nội dung Microsoft 365
Chào mừng đến với trang trình chiếu về website quản lý cửa hàng áo thun thể thao nam. Slide này sẽ giới thiệu tổng quan về giải pháp quản lý hiệu quả, tối ưu hóa quy trình bán hàng và nâng cao trải nghiệm khách hàng trong lĩnh vực thời trang thể thao nam.</a:t>
            </a:r>
          </a:p>
        </p:txBody>
      </p:sp>
    </p:spTree>
    <p:extLst>
      <p:ext uri="{BB962C8B-B14F-4D97-AF65-F5344CB8AC3E}">
        <p14:creationId xmlns:p14="http://schemas.microsoft.com/office/powerpoint/2010/main" val="263675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394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538E7-264F-617D-9D5F-C46730B78F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224936-7E4C-D65A-E886-DBF1A22734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05F67E-8FC3-0C3A-EA22-2AD9956F550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CB5088A-B622-9FA1-200C-B31FF9E86024}"/>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335607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txBody>
          <a:bodyPr/>
          <a:lstStyle/>
          <a:p>
            <a:endParaRPr lang="en-US"/>
          </a:p>
        </p:txBody>
      </p:sp>
      <p:sp>
        <p:nvSpPr>
          <p:cNvPr id="3" name="Shape 1"/>
          <p:cNvSpPr/>
          <p:nvPr/>
        </p:nvSpPr>
        <p:spPr>
          <a:xfrm>
            <a:off x="0" y="0"/>
            <a:ext cx="14630400" cy="8229600"/>
          </a:xfrm>
          <a:prstGeom prst="rect">
            <a:avLst/>
          </a:prstGeom>
          <a:solidFill>
            <a:srgbClr val="FAFFFA"/>
          </a:solidFill>
          <a:ln/>
        </p:spPr>
        <p:txBody>
          <a:body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txBody>
          <a:bodyPr/>
          <a:lstStyle/>
          <a:p>
            <a:endParaRPr lang="en-US"/>
          </a:p>
        </p:txBody>
      </p:sp>
      <p:sp>
        <p:nvSpPr>
          <p:cNvPr id="3" name="Shape 1"/>
          <p:cNvSpPr/>
          <p:nvPr/>
        </p:nvSpPr>
        <p:spPr>
          <a:xfrm>
            <a:off x="0" y="0"/>
            <a:ext cx="14630400" cy="8229600"/>
          </a:xfrm>
          <a:prstGeom prst="rect">
            <a:avLst/>
          </a:prstGeom>
          <a:solidFill>
            <a:srgbClr val="FAFFFA"/>
          </a:solidFill>
          <a:ln/>
        </p:spPr>
        <p:txBody>
          <a:body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sp>
      <p:sp>
        <p:nvSpPr>
          <p:cNvPr id="3" name="Shape 1"/>
          <p:cNvSpPr/>
          <p:nvPr/>
        </p:nvSpPr>
        <p:spPr>
          <a:xfrm>
            <a:off x="0" y="0"/>
            <a:ext cx="14630400" cy="8229600"/>
          </a:xfrm>
          <a:prstGeom prst="rect">
            <a:avLst/>
          </a:prstGeom>
          <a:solidFill>
            <a:srgbClr val="FAFFFA"/>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15727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spTree>
    <p:extLst>
      <p:ext uri="{BB962C8B-B14F-4D97-AF65-F5344CB8AC3E}">
        <p14:creationId xmlns:p14="http://schemas.microsoft.com/office/powerpoint/2010/main" val="2429060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txBody>
          <a:bodyPr/>
          <a:lstStyle/>
          <a:p>
            <a:endParaRPr lang="en-US"/>
          </a:p>
        </p:txBody>
      </p:sp>
      <p:sp>
        <p:nvSpPr>
          <p:cNvPr id="3" name="Shape 1"/>
          <p:cNvSpPr/>
          <p:nvPr/>
        </p:nvSpPr>
        <p:spPr>
          <a:xfrm>
            <a:off x="0" y="0"/>
            <a:ext cx="14630400" cy="8229600"/>
          </a:xfrm>
          <a:prstGeom prst="rect">
            <a:avLst/>
          </a:prstGeom>
          <a:solidFill>
            <a:srgbClr val="FAFFFA"/>
          </a:solidFill>
          <a:ln/>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txBody>
          <a:bodyPr/>
          <a:lstStyle/>
          <a:p>
            <a:endParaRPr lang="en-US"/>
          </a:p>
        </p:txBody>
      </p:sp>
      <p:sp>
        <p:nvSpPr>
          <p:cNvPr id="3" name="Shape 1"/>
          <p:cNvSpPr/>
          <p:nvPr/>
        </p:nvSpPr>
        <p:spPr>
          <a:xfrm>
            <a:off x="0" y="0"/>
            <a:ext cx="14630400" cy="8229600"/>
          </a:xfrm>
          <a:prstGeom prst="rect">
            <a:avLst/>
          </a:prstGeom>
          <a:solidFill>
            <a:srgbClr val="FAFFFA"/>
          </a:solidFill>
          <a:ln/>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txBody>
          <a:bodyPr/>
          <a:lstStyle/>
          <a:p>
            <a:endParaRPr lang="en-US"/>
          </a:p>
        </p:txBody>
      </p:sp>
      <p:sp>
        <p:nvSpPr>
          <p:cNvPr id="3" name="Shape 1"/>
          <p:cNvSpPr/>
          <p:nvPr/>
        </p:nvSpPr>
        <p:spPr>
          <a:xfrm>
            <a:off x="0" y="0"/>
            <a:ext cx="14630400" cy="8229600"/>
          </a:xfrm>
          <a:prstGeom prst="rect">
            <a:avLst/>
          </a:prstGeom>
          <a:solidFill>
            <a:srgbClr val="FAFFFA"/>
          </a:solidFill>
          <a:ln/>
        </p:spPr>
        <p:txBody>
          <a:body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txBody>
          <a:bodyPr/>
          <a:lstStyle/>
          <a:p>
            <a:endParaRPr lang="en-US"/>
          </a:p>
        </p:txBody>
      </p:sp>
      <p:sp>
        <p:nvSpPr>
          <p:cNvPr id="3" name="Shape 1"/>
          <p:cNvSpPr/>
          <p:nvPr/>
        </p:nvSpPr>
        <p:spPr>
          <a:xfrm>
            <a:off x="0" y="0"/>
            <a:ext cx="14630400" cy="8229600"/>
          </a:xfrm>
          <a:prstGeom prst="rect">
            <a:avLst/>
          </a:prstGeom>
          <a:solidFill>
            <a:srgbClr val="FAFFFA"/>
          </a:solidFill>
          <a:ln/>
        </p:spPr>
        <p:txBody>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txBody>
          <a:bodyPr/>
          <a:lstStyle/>
          <a:p>
            <a:endParaRPr lang="en-US"/>
          </a:p>
        </p:txBody>
      </p:sp>
      <p:sp>
        <p:nvSpPr>
          <p:cNvPr id="3" name="Shape 1"/>
          <p:cNvSpPr/>
          <p:nvPr/>
        </p:nvSpPr>
        <p:spPr>
          <a:xfrm>
            <a:off x="0" y="0"/>
            <a:ext cx="14630400" cy="8229600"/>
          </a:xfrm>
          <a:prstGeom prst="rect">
            <a:avLst/>
          </a:prstGeom>
          <a:solidFill>
            <a:srgbClr val="FAFFFA"/>
          </a:solidFill>
          <a:ln/>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txBody>
          <a:bodyPr/>
          <a:lstStyle/>
          <a:p>
            <a:endParaRPr lang="en-US"/>
          </a:p>
        </p:txBody>
      </p:sp>
      <p:sp>
        <p:nvSpPr>
          <p:cNvPr id="3" name="Shape 1"/>
          <p:cNvSpPr/>
          <p:nvPr/>
        </p:nvSpPr>
        <p:spPr>
          <a:xfrm>
            <a:off x="0" y="0"/>
            <a:ext cx="14630400" cy="8229600"/>
          </a:xfrm>
          <a:prstGeom prst="rect">
            <a:avLst/>
          </a:prstGeom>
          <a:solidFill>
            <a:srgbClr val="FAFFFA"/>
          </a:solidFill>
          <a:ln/>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txBody>
          <a:bodyPr/>
          <a:lstStyle/>
          <a:p>
            <a:endParaRPr lang="en-US"/>
          </a:p>
        </p:txBody>
      </p:sp>
      <p:sp>
        <p:nvSpPr>
          <p:cNvPr id="3" name="Shape 1"/>
          <p:cNvSpPr/>
          <p:nvPr/>
        </p:nvSpPr>
        <p:spPr>
          <a:xfrm>
            <a:off x="0" y="0"/>
            <a:ext cx="14630400" cy="8229600"/>
          </a:xfrm>
          <a:prstGeom prst="rect">
            <a:avLst/>
          </a:prstGeom>
          <a:solidFill>
            <a:srgbClr val="FAFFFA"/>
          </a:solidFill>
          <a:ln/>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EEEE1"/>
          </a:solidFill>
          <a:ln/>
        </p:spPr>
        <p:txBody>
          <a:bodyPr/>
          <a:lstStyle/>
          <a:p>
            <a:endParaRPr lang="en-US"/>
          </a:p>
        </p:txBody>
      </p:sp>
      <p:sp>
        <p:nvSpPr>
          <p:cNvPr id="3" name="Shape 1"/>
          <p:cNvSpPr/>
          <p:nvPr/>
        </p:nvSpPr>
        <p:spPr>
          <a:xfrm>
            <a:off x="0" y="0"/>
            <a:ext cx="14630400" cy="8229600"/>
          </a:xfrm>
          <a:prstGeom prst="rect">
            <a:avLst/>
          </a:prstGeom>
          <a:solidFill>
            <a:srgbClr val="FAFFFA"/>
          </a:solidFill>
          <a:ln/>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5878022"/>
      </p:ext>
    </p:extLst>
  </p:cSld>
  <p:clrMap bg1="lt1" tx1="dk1" bg2="lt2" tx2="dk2" accent1="accent1" accent2="accent2" accent3="accent3" accent4="accent4" accent5="accent5" accent6="accent6" hlink="hlink" folHlink="folHlink"/>
  <p:sldLayoutIdLst>
    <p:sldLayoutId id="2147483662" r:id="rId1"/>
    <p:sldLayoutId id="2147483663"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11.sv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5.svg"/><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22.svg"/><Relationship Id="rId2" Type="http://schemas.openxmlformats.org/officeDocument/2006/relationships/notesSlide" Target="../notesSlides/notesSlide6.xml"/><Relationship Id="rId16" Type="http://schemas.openxmlformats.org/officeDocument/2006/relationships/image" Target="../media/image26.svg"/><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2.png"/><Relationship Id="rId5" Type="http://schemas.openxmlformats.org/officeDocument/2006/relationships/image" Target="../media/image9.png"/><Relationship Id="rId15" Type="http://schemas.openxmlformats.org/officeDocument/2006/relationships/image" Target="../media/image14.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1.png"/><Relationship Id="rId14" Type="http://schemas.openxmlformats.org/officeDocument/2006/relationships/image" Target="../media/image2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181FC64-B306-4821-98E2-780662EFC4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 y="0"/>
            <a:ext cx="14630034"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2" name="Hình ảnh 1" descr="Quần jean được bán">
            <a:extLst>
              <a:ext uri="{FF2B5EF4-FFF2-40B4-BE49-F238E27FC236}">
                <a16:creationId xmlns:a16="http://schemas.microsoft.com/office/drawing/2014/main" id="{9EB3A516-6FFE-47B2-8C39-38D2D7761941}"/>
              </a:ext>
            </a:extLst>
          </p:cNvPr>
          <p:cNvPicPr>
            <a:picLocks noChangeAspect="1"/>
          </p:cNvPicPr>
          <p:nvPr/>
        </p:nvPicPr>
        <p:blipFill>
          <a:blip r:embed="rId3"/>
          <a:srcRect l="5075" r="6812" b="1"/>
          <a:stretch>
            <a:fillRect/>
          </a:stretch>
        </p:blipFill>
        <p:spPr>
          <a:xfrm>
            <a:off x="20" y="10"/>
            <a:ext cx="11936478" cy="8229590"/>
          </a:xfrm>
          <a:prstGeom prst="rect">
            <a:avLst/>
          </a:prstGeom>
        </p:spPr>
      </p:pic>
      <p:sp>
        <p:nvSpPr>
          <p:cNvPr id="23" name="Freeform: Shape 22">
            <a:extLst>
              <a:ext uri="{FF2B5EF4-FFF2-40B4-BE49-F238E27FC236}">
                <a16:creationId xmlns:a16="http://schemas.microsoft.com/office/drawing/2014/main" id="{5871FC61-DD4E-47D4-81FD-8A7E7D12B3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383258" y="0"/>
            <a:ext cx="6247142" cy="82296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5" name="Freeform: Shape 24">
            <a:extLst>
              <a:ext uri="{FF2B5EF4-FFF2-40B4-BE49-F238E27FC236}">
                <a16:creationId xmlns:a16="http://schemas.microsoft.com/office/drawing/2014/main" id="{F9EC3F91-A75C-4F74-867E-E4C28C13546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77871" y="0"/>
            <a:ext cx="6052529" cy="82296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27" name="Freeform: Shape 26">
            <a:extLst>
              <a:ext uri="{FF2B5EF4-FFF2-40B4-BE49-F238E27FC236}">
                <a16:creationId xmlns:a16="http://schemas.microsoft.com/office/drawing/2014/main" id="{829A1E2C-5AC8-40FC-99E9-832069D3979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36415" y="0"/>
            <a:ext cx="3035668" cy="82296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 name="Hộp Văn bản 2">
            <a:extLst>
              <a:ext uri="{FF2B5EF4-FFF2-40B4-BE49-F238E27FC236}">
                <a16:creationId xmlns:a16="http://schemas.microsoft.com/office/drawing/2014/main" id="{BF5E105D-A818-434A-B3AC-55C384540F1D}"/>
              </a:ext>
            </a:extLst>
          </p:cNvPr>
          <p:cNvSpPr txBox="1"/>
          <p:nvPr/>
        </p:nvSpPr>
        <p:spPr>
          <a:xfrm>
            <a:off x="9942503" y="769975"/>
            <a:ext cx="4459646" cy="2082375"/>
          </a:xfrm>
          <a:prstGeom prst="rect">
            <a:avLst/>
          </a:prstGeom>
        </p:spPr>
        <p:txBody>
          <a:bodyPr vert="horz" lIns="91440" tIns="45720" rIns="91440" bIns="45720" rtlCol="0" anchor="b">
            <a:noAutofit/>
          </a:bodyPr>
          <a:lstStyle/>
          <a:p>
            <a:pPr>
              <a:lnSpc>
                <a:spcPct val="90000"/>
              </a:lnSpc>
              <a:spcBef>
                <a:spcPct val="0"/>
              </a:spcBef>
            </a:pPr>
            <a:r>
              <a:rPr lang="en-US" sz="4000" b="1">
                <a:solidFill>
                  <a:srgbClr val="3B4540"/>
                </a:solidFill>
                <a:latin typeface="Fraunces Extra Bold"/>
                <a:ea typeface="+mj-ea"/>
                <a:cs typeface="+mj-cs"/>
              </a:rPr>
              <a:t>Website Quản Lý </a:t>
            </a:r>
            <a:r>
              <a:rPr lang="en-US" sz="4000" b="1" err="1">
                <a:solidFill>
                  <a:srgbClr val="3B4540"/>
                </a:solidFill>
                <a:latin typeface="Fraunces Extra Bold"/>
                <a:ea typeface="+mj-ea"/>
                <a:cs typeface="+mj-cs"/>
              </a:rPr>
              <a:t>Chuỗi</a:t>
            </a:r>
            <a:r>
              <a:rPr lang="en-US" sz="4000" b="1">
                <a:solidFill>
                  <a:srgbClr val="3B4540"/>
                </a:solidFill>
                <a:latin typeface="Fraunces Extra Bold"/>
                <a:ea typeface="+mj-ea"/>
                <a:cs typeface="+mj-cs"/>
              </a:rPr>
              <a:t> </a:t>
            </a:r>
            <a:r>
              <a:rPr lang="en-US" sz="4000" b="1" err="1">
                <a:solidFill>
                  <a:srgbClr val="3B4540"/>
                </a:solidFill>
                <a:latin typeface="Fraunces Extra Bold"/>
                <a:ea typeface="+mj-ea"/>
                <a:cs typeface="+mj-cs"/>
              </a:rPr>
              <a:t>Cửa</a:t>
            </a:r>
            <a:r>
              <a:rPr lang="en-US" sz="4000" b="1">
                <a:solidFill>
                  <a:srgbClr val="3B4540"/>
                </a:solidFill>
                <a:latin typeface="Fraunces Extra Bold"/>
                <a:ea typeface="+mj-ea"/>
                <a:cs typeface="+mj-cs"/>
              </a:rPr>
              <a:t> </a:t>
            </a:r>
            <a:r>
              <a:rPr lang="en-US" sz="4000" b="1" err="1">
                <a:solidFill>
                  <a:srgbClr val="3B4540"/>
                </a:solidFill>
                <a:latin typeface="Fraunces Extra Bold"/>
                <a:ea typeface="+mj-ea"/>
                <a:cs typeface="+mj-cs"/>
              </a:rPr>
              <a:t>Hàng</a:t>
            </a:r>
            <a:r>
              <a:rPr lang="en-US" sz="4000" b="1">
                <a:solidFill>
                  <a:srgbClr val="3B4540"/>
                </a:solidFill>
                <a:latin typeface="Fraunces Extra Bold"/>
                <a:ea typeface="+mj-ea"/>
                <a:cs typeface="+mj-cs"/>
              </a:rPr>
              <a:t> </a:t>
            </a:r>
            <a:r>
              <a:rPr lang="en-US" sz="4000" b="1" err="1">
                <a:solidFill>
                  <a:srgbClr val="3B4540"/>
                </a:solidFill>
                <a:latin typeface="Fraunces Extra Bold"/>
                <a:ea typeface="+mj-ea"/>
                <a:cs typeface="+mj-cs"/>
              </a:rPr>
              <a:t>Áo</a:t>
            </a:r>
            <a:r>
              <a:rPr lang="en-US" sz="4000" b="1">
                <a:solidFill>
                  <a:srgbClr val="3B4540"/>
                </a:solidFill>
                <a:latin typeface="Fraunces Extra Bold"/>
                <a:ea typeface="+mj-ea"/>
                <a:cs typeface="+mj-cs"/>
              </a:rPr>
              <a:t> Thun </a:t>
            </a:r>
            <a:r>
              <a:rPr lang="en-US" sz="4000" b="1" err="1">
                <a:solidFill>
                  <a:srgbClr val="3B4540"/>
                </a:solidFill>
                <a:latin typeface="Fraunces Extra Bold"/>
                <a:ea typeface="+mj-ea"/>
                <a:cs typeface="+mj-cs"/>
              </a:rPr>
              <a:t>Thể</a:t>
            </a:r>
            <a:r>
              <a:rPr lang="en-US" sz="4000" b="1">
                <a:solidFill>
                  <a:srgbClr val="3B4540"/>
                </a:solidFill>
                <a:latin typeface="Fraunces Extra Bold"/>
                <a:ea typeface="+mj-ea"/>
                <a:cs typeface="+mj-cs"/>
              </a:rPr>
              <a:t> Thao Nam</a:t>
            </a:r>
            <a:endParaRPr lang="vi-VN" sz="4000">
              <a:solidFill>
                <a:srgbClr val="3B4540"/>
              </a:solidFill>
              <a:latin typeface="Fraunces Extra Bold"/>
              <a:ea typeface="+mj-ea"/>
              <a:cs typeface="+mj-cs"/>
            </a:endParaRPr>
          </a:p>
        </p:txBody>
      </p:sp>
      <p:sp>
        <p:nvSpPr>
          <p:cNvPr id="4" name="Hộp Văn bản 3">
            <a:extLst>
              <a:ext uri="{FF2B5EF4-FFF2-40B4-BE49-F238E27FC236}">
                <a16:creationId xmlns:a16="http://schemas.microsoft.com/office/drawing/2014/main" id="{B148B864-578C-4C22-8D6F-4B1585722EF7}"/>
              </a:ext>
            </a:extLst>
          </p:cNvPr>
          <p:cNvSpPr txBox="1"/>
          <p:nvPr>
            <p:extLst>
              <p:ext uri="{E7BDC344-281C-4309-B0C6-D0EE65EED2A8}">
                <p202:designPr xmlns:p202="http://schemas.microsoft.com/office/powerpoint/2020/02/main" xmlns="">
                  <p202:designTagLst>
                    <p202:designTag name="ARCH:1:CLS" val="InformationBlock"/>
                    <p202:designTag name="ARCH:1:VSVAR" val="TitledTextBox"/>
                  </p202:designTagLst>
                </p202:designPr>
              </p:ext>
            </p:extLst>
          </p:nvPr>
        </p:nvSpPr>
        <p:spPr>
          <a:xfrm>
            <a:off x="8923593" y="2852152"/>
            <a:ext cx="5711592" cy="3853499"/>
          </a:xfrm>
          <a:prstGeom prst="rect">
            <a:avLst/>
          </a:prstGeom>
        </p:spPr>
        <p:txBody>
          <a:bodyPr lIns="91440" tIns="45720" rIns="91440" bIns="45720" anchor="t">
            <a:noAutofit/>
          </a:bodyPr>
          <a:lstStyle/>
          <a:p>
            <a:pPr marL="0" indent="0">
              <a:lnSpc>
                <a:spcPct val="90000"/>
              </a:lnSpc>
              <a:spcBef>
                <a:spcPts val="2500"/>
              </a:spcBef>
              <a:spcAft>
                <a:spcPts val="600"/>
              </a:spcAft>
              <a:buFont typeface="Arial" panose="020B0604020202020204" pitchFamily="34" charset="0"/>
              <a:buNone/>
            </a:pPr>
            <a:r>
              <a:rPr lang="vi-VN" sz="1600" b="1">
                <a:latin typeface="Lato"/>
                <a:ea typeface="Lato"/>
                <a:cs typeface="Lato"/>
              </a:rPr>
              <a:t>Giải pháp quản lý hiện đại</a:t>
            </a:r>
          </a:p>
          <a:p>
            <a:pPr marL="0" lvl="1" indent="0">
              <a:lnSpc>
                <a:spcPct val="90000"/>
              </a:lnSpc>
              <a:spcAft>
                <a:spcPts val="600"/>
              </a:spcAft>
              <a:buFont typeface="Arial" panose="020B0604020202020204" pitchFamily="34" charset="0"/>
              <a:buNone/>
            </a:pPr>
            <a:r>
              <a:rPr lang="vi-VN" sz="1600" err="1">
                <a:latin typeface="Lato"/>
                <a:ea typeface="Lato"/>
                <a:cs typeface="Lato"/>
              </a:rPr>
              <a:t>Website</a:t>
            </a:r>
            <a:r>
              <a:rPr lang="vi-VN" sz="1600">
                <a:latin typeface="Lato"/>
                <a:ea typeface="Lato"/>
                <a:cs typeface="Lato"/>
              </a:rPr>
              <a:t> cung cấp giải pháp quản lý cửa hàng áo thun thể thao nam hiệu quả, giúp kiểm soát hàng hóa và đơn hàng dễ dàng.</a:t>
            </a:r>
          </a:p>
          <a:p>
            <a:pPr marL="0" indent="0">
              <a:lnSpc>
                <a:spcPct val="90000"/>
              </a:lnSpc>
              <a:spcBef>
                <a:spcPts val="2500"/>
              </a:spcBef>
              <a:spcAft>
                <a:spcPts val="600"/>
              </a:spcAft>
              <a:buFont typeface="Arial" panose="020B0604020202020204" pitchFamily="34" charset="0"/>
              <a:buNone/>
            </a:pPr>
            <a:r>
              <a:rPr lang="vi-VN" sz="1600" b="1">
                <a:latin typeface="Lato"/>
                <a:ea typeface="Lato"/>
                <a:cs typeface="Lato"/>
              </a:rPr>
              <a:t>Tối ưu hóa bán hàng</a:t>
            </a:r>
          </a:p>
          <a:p>
            <a:pPr marL="0" lvl="1" indent="0">
              <a:lnSpc>
                <a:spcPct val="90000"/>
              </a:lnSpc>
              <a:spcAft>
                <a:spcPts val="600"/>
              </a:spcAft>
              <a:buFont typeface="Arial" panose="020B0604020202020204" pitchFamily="34" charset="0"/>
              <a:buNone/>
            </a:pPr>
            <a:r>
              <a:rPr lang="vi-VN" sz="1600">
                <a:latin typeface="Lato"/>
                <a:ea typeface="Lato"/>
                <a:cs typeface="Lato"/>
              </a:rPr>
              <a:t>Quy trình bán hàng được tối ưu hóa giúp nâng cao hiệu suất kinh doanh và giảm thiểu thời gian xử lý giao dịch.</a:t>
            </a:r>
          </a:p>
          <a:p>
            <a:pPr marL="0" indent="0">
              <a:lnSpc>
                <a:spcPct val="90000"/>
              </a:lnSpc>
              <a:spcBef>
                <a:spcPts val="2500"/>
              </a:spcBef>
              <a:spcAft>
                <a:spcPts val="600"/>
              </a:spcAft>
              <a:buFont typeface="Arial" panose="020B0604020202020204" pitchFamily="34" charset="0"/>
              <a:buNone/>
            </a:pPr>
            <a:r>
              <a:rPr lang="vi-VN" sz="1600" b="1">
                <a:latin typeface="Lato"/>
                <a:ea typeface="Lato"/>
                <a:cs typeface="Lato"/>
              </a:rPr>
              <a:t>Nâng cao trải nghiệm khách hàng</a:t>
            </a:r>
          </a:p>
          <a:p>
            <a:pPr marL="0" lvl="1" indent="0">
              <a:lnSpc>
                <a:spcPct val="90000"/>
              </a:lnSpc>
              <a:spcAft>
                <a:spcPts val="600"/>
              </a:spcAft>
              <a:buFont typeface="Arial" panose="020B0604020202020204" pitchFamily="34" charset="0"/>
              <a:buNone/>
            </a:pPr>
            <a:r>
              <a:rPr lang="vi-VN" sz="1600">
                <a:latin typeface="Lato"/>
                <a:ea typeface="Lato"/>
                <a:cs typeface="Lato"/>
              </a:rPr>
              <a:t>Khách hàng được phục vụ nhanh chóng và chuyên nghiệp, mang lại sự hài lòng khi mua áo thun thể thao nam.</a:t>
            </a:r>
          </a:p>
        </p:txBody>
      </p:sp>
    </p:spTree>
    <p:extLst>
      <p:ext uri="{BB962C8B-B14F-4D97-AF65-F5344CB8AC3E}">
        <p14:creationId xmlns:p14="http://schemas.microsoft.com/office/powerpoint/2010/main" val="34751503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21638" y="566976"/>
            <a:ext cx="4124087" cy="515541"/>
          </a:xfrm>
          <a:prstGeom prst="rect">
            <a:avLst/>
          </a:prstGeom>
          <a:noFill/>
          <a:ln/>
        </p:spPr>
        <p:txBody>
          <a:bodyPr wrap="none" lIns="0" tIns="0" rIns="0" bIns="0" rtlCol="0" anchor="t"/>
          <a:lstStyle/>
          <a:p>
            <a:pPr marL="0" indent="0" algn="l">
              <a:lnSpc>
                <a:spcPts val="4050"/>
              </a:lnSpc>
              <a:buNone/>
            </a:pPr>
            <a:r>
              <a:rPr lang="en-US" sz="3000" b="1">
                <a:solidFill>
                  <a:srgbClr val="3B4540"/>
                </a:solidFill>
                <a:latin typeface="Fraunces Extra Bold" pitchFamily="34" charset="0"/>
                <a:ea typeface="Fraunces Extra Bold" pitchFamily="34" charset="-122"/>
                <a:cs typeface="Fraunces Extra Bold" pitchFamily="34" charset="-120"/>
              </a:rPr>
              <a:t>Cấu trúc cây</a:t>
            </a:r>
            <a:endParaRPr lang="en-US" sz="3000"/>
          </a:p>
        </p:txBody>
      </p:sp>
      <p:sp>
        <p:nvSpPr>
          <p:cNvPr id="3" name="Text 1"/>
          <p:cNvSpPr/>
          <p:nvPr/>
        </p:nvSpPr>
        <p:spPr>
          <a:xfrm>
            <a:off x="721638" y="1494830"/>
            <a:ext cx="13187124" cy="329922"/>
          </a:xfrm>
          <a:prstGeom prst="rect">
            <a:avLst/>
          </a:prstGeom>
          <a:noFill/>
          <a:ln/>
        </p:spPr>
        <p:txBody>
          <a:bodyPr wrap="none" lIns="0" tIns="0" rIns="0" bIns="0" rtlCol="0" anchor="t"/>
          <a:lstStyle/>
          <a:p>
            <a:pPr marL="0" indent="0" algn="l">
              <a:lnSpc>
                <a:spcPts val="2550"/>
              </a:lnSpc>
              <a:buNone/>
            </a:pPr>
            <a:r>
              <a:rPr lang="en-US" sz="2100">
                <a:solidFill>
                  <a:srgbClr val="405449"/>
                </a:solidFill>
                <a:latin typeface="Lato" panose="020F0502020204030203" pitchFamily="34" charset="0"/>
                <a:ea typeface="Lato" panose="020F0502020204030203" pitchFamily="34" charset="0"/>
                <a:cs typeface="Lato" panose="020F0502020204030203" pitchFamily="34" charset="0"/>
              </a:rPr>
              <a:t>Sơ đồ phân rã các hạng mục công việc của dự án.</a:t>
            </a:r>
            <a:endParaRPr lang="en-US" sz="2100">
              <a:latin typeface="Lato" panose="020F0502020204030203" pitchFamily="34" charset="0"/>
              <a:ea typeface="Lato" panose="020F0502020204030203" pitchFamily="34" charset="0"/>
              <a:cs typeface="Lato" panose="020F0502020204030203" pitchFamily="34" charset="0"/>
            </a:endParaRPr>
          </a:p>
        </p:txBody>
      </p:sp>
      <p:pic>
        <p:nvPicPr>
          <p:cNvPr id="4" name="Image 0" descr="preencoded.png"/>
          <p:cNvPicPr>
            <a:picLocks noChangeAspect="1"/>
          </p:cNvPicPr>
          <p:nvPr/>
        </p:nvPicPr>
        <p:blipFill>
          <a:blip r:embed="rId3"/>
          <a:stretch>
            <a:fillRect/>
          </a:stretch>
        </p:blipFill>
        <p:spPr>
          <a:xfrm>
            <a:off x="721638" y="2056686"/>
            <a:ext cx="11135082" cy="560617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12075" y="491371"/>
            <a:ext cx="2943582" cy="367903"/>
          </a:xfrm>
          <a:prstGeom prst="rect">
            <a:avLst/>
          </a:prstGeom>
          <a:noFill/>
          <a:ln/>
        </p:spPr>
        <p:txBody>
          <a:bodyPr wrap="none" lIns="0" tIns="0" rIns="0" bIns="0" rtlCol="0" anchor="t"/>
          <a:lstStyle/>
          <a:p>
            <a:pPr marL="0" indent="0" algn="l">
              <a:lnSpc>
                <a:spcPts val="2850"/>
              </a:lnSpc>
              <a:buNone/>
            </a:pPr>
            <a:r>
              <a:rPr lang="en-US" sz="3000" b="1">
                <a:solidFill>
                  <a:srgbClr val="3B4540"/>
                </a:solidFill>
                <a:latin typeface="Fraunces Extra Bold" panose="020B0604020202020204" charset="0"/>
                <a:ea typeface="Ebrima" panose="02000000000000000000" pitchFamily="2" charset="0"/>
                <a:cs typeface="Ebrima" panose="02000000000000000000" pitchFamily="2" charset="0"/>
              </a:rPr>
              <a:t>Sơ Đồ Lớp</a:t>
            </a:r>
            <a:endParaRPr lang="en-US" sz="3000">
              <a:latin typeface="Fraunces Extra Bold" panose="020B0604020202020204" charset="0"/>
              <a:ea typeface="Ebrima" panose="02000000000000000000" pitchFamily="2" charset="0"/>
              <a:cs typeface="Ebrima" panose="02000000000000000000" pitchFamily="2" charset="0"/>
            </a:endParaRPr>
          </a:p>
        </p:txBody>
      </p:sp>
      <p:sp>
        <p:nvSpPr>
          <p:cNvPr id="3" name="Text 1"/>
          <p:cNvSpPr/>
          <p:nvPr/>
        </p:nvSpPr>
        <p:spPr>
          <a:xfrm>
            <a:off x="412075" y="1094661"/>
            <a:ext cx="13806249" cy="188357"/>
          </a:xfrm>
          <a:prstGeom prst="rect">
            <a:avLst/>
          </a:prstGeom>
          <a:noFill/>
          <a:ln/>
        </p:spPr>
        <p:txBody>
          <a:bodyPr wrap="none" lIns="0" tIns="0" rIns="0" bIns="0" rtlCol="0" anchor="t"/>
          <a:lstStyle/>
          <a:p>
            <a:pPr marL="0" indent="0" algn="l">
              <a:lnSpc>
                <a:spcPts val="1450"/>
              </a:lnSpc>
              <a:buNone/>
            </a:pPr>
            <a:r>
              <a:rPr lang="en-US" sz="1600">
                <a:solidFill>
                  <a:srgbClr val="405449"/>
                </a:solidFill>
                <a:latin typeface="Lato" panose="020F0502020204030203" pitchFamily="34" charset="0"/>
                <a:ea typeface="Lato" panose="020F0502020204030203" pitchFamily="34" charset="0"/>
                <a:cs typeface="Lato" panose="020F0502020204030203" pitchFamily="34" charset="0"/>
              </a:rPr>
              <a:t>Sơ đồ lớp là nền tảng của thiết kế hướng đối tượng, cung cấp cái nhìn trực quan về cấu trúc </a:t>
            </a:r>
            <a:r>
              <a:rPr lang="en-US" sz="1600" err="1">
                <a:solidFill>
                  <a:srgbClr val="405449"/>
                </a:solidFill>
                <a:latin typeface="Lato" panose="020F0502020204030203" pitchFamily="34" charset="0"/>
                <a:ea typeface="Lato" panose="020F0502020204030203" pitchFamily="34" charset="0"/>
                <a:cs typeface="Lato" panose="020F0502020204030203" pitchFamily="34" charset="0"/>
              </a:rPr>
              <a:t>hệ</a:t>
            </a:r>
            <a:r>
              <a:rPr lang="en-US" sz="1600">
                <a:solidFill>
                  <a:srgbClr val="405449"/>
                </a:solidFill>
                <a:latin typeface="Lato" panose="020F0502020204030203" pitchFamily="34" charset="0"/>
                <a:ea typeface="Lato" panose="020F0502020204030203" pitchFamily="34" charset="0"/>
                <a:cs typeface="Lato" panose="020F0502020204030203" pitchFamily="34" charset="0"/>
              </a:rPr>
              <a:t> </a:t>
            </a:r>
            <a:r>
              <a:rPr lang="en-US" sz="1600" err="1">
                <a:solidFill>
                  <a:srgbClr val="405449"/>
                </a:solidFill>
                <a:latin typeface="Lato" panose="020F0502020204030203" pitchFamily="34" charset="0"/>
                <a:ea typeface="Lato" panose="020F0502020204030203" pitchFamily="34" charset="0"/>
                <a:cs typeface="Lato" panose="020F0502020204030203" pitchFamily="34" charset="0"/>
              </a:rPr>
              <a:t>thống</a:t>
            </a:r>
            <a:r>
              <a:rPr lang="en-US" sz="1600">
                <a:solidFill>
                  <a:srgbClr val="405449"/>
                </a:solidFill>
                <a:latin typeface="Lato" panose="020F0502020204030203" pitchFamily="34" charset="0"/>
                <a:ea typeface="Lato" panose="020F0502020204030203" pitchFamily="34" charset="0"/>
                <a:cs typeface="Lato" panose="020F0502020204030203" pitchFamily="34" charset="0"/>
              </a:rPr>
              <a:t>.</a:t>
            </a:r>
            <a:endParaRPr lang="en-US" sz="1600">
              <a:latin typeface="Lato" panose="020F0502020204030203" pitchFamily="34" charset="0"/>
              <a:ea typeface="Lato" panose="020F0502020204030203" pitchFamily="34" charset="0"/>
              <a:cs typeface="Lato" panose="020F0502020204030203" pitchFamily="34" charset="0"/>
            </a:endParaRPr>
          </a:p>
        </p:txBody>
      </p:sp>
      <p:pic>
        <p:nvPicPr>
          <p:cNvPr id="4" name="Image 0" descr="preencoded.png"/>
          <p:cNvPicPr>
            <a:picLocks noChangeAspect="1"/>
          </p:cNvPicPr>
          <p:nvPr/>
        </p:nvPicPr>
        <p:blipFill>
          <a:blip r:embed="rId3"/>
          <a:stretch>
            <a:fillRect/>
          </a:stretch>
        </p:blipFill>
        <p:spPr>
          <a:xfrm>
            <a:off x="412075" y="1415415"/>
            <a:ext cx="9640491" cy="5681186"/>
          </a:xfrm>
          <a:prstGeom prst="rect">
            <a:avLst/>
          </a:prstGeom>
        </p:spPr>
      </p:pic>
      <p:sp>
        <p:nvSpPr>
          <p:cNvPr id="5" name="Text 2"/>
          <p:cNvSpPr/>
          <p:nvPr/>
        </p:nvSpPr>
        <p:spPr>
          <a:xfrm>
            <a:off x="412075" y="7228999"/>
            <a:ext cx="13806249" cy="188357"/>
          </a:xfrm>
          <a:prstGeom prst="rect">
            <a:avLst/>
          </a:prstGeom>
          <a:noFill/>
          <a:ln/>
        </p:spPr>
        <p:txBody>
          <a:bodyPr wrap="none" lIns="0" tIns="0" rIns="0" bIns="0" rtlCol="0" anchor="t"/>
          <a:lstStyle/>
          <a:p>
            <a:pPr marL="0" indent="0" algn="l">
              <a:lnSpc>
                <a:spcPts val="1450"/>
              </a:lnSpc>
              <a:buNone/>
            </a:pPr>
            <a:r>
              <a:rPr lang="en-US" sz="1600">
                <a:solidFill>
                  <a:srgbClr val="405449"/>
                </a:solidFill>
                <a:latin typeface="Lato" panose="020F0502020204030203" pitchFamily="34" charset="0"/>
                <a:ea typeface="Lato" panose="020F0502020204030203" pitchFamily="34" charset="0"/>
                <a:cs typeface="Lato" panose="020F0502020204030203" pitchFamily="34" charset="0"/>
              </a:rPr>
              <a:t>Bức tranh lớn này cho thấy sự phức tạp và sự tương tác giữa các thành phần trong một hệ thống phần </a:t>
            </a:r>
            <a:r>
              <a:rPr lang="en-US" sz="1600" err="1">
                <a:solidFill>
                  <a:srgbClr val="405449"/>
                </a:solidFill>
                <a:latin typeface="Lato" panose="020F0502020204030203" pitchFamily="34" charset="0"/>
                <a:ea typeface="Lato" panose="020F0502020204030203" pitchFamily="34" charset="0"/>
                <a:cs typeface="Lato" panose="020F0502020204030203" pitchFamily="34" charset="0"/>
              </a:rPr>
              <a:t>mềm</a:t>
            </a:r>
            <a:r>
              <a:rPr lang="en-US" sz="1600">
                <a:solidFill>
                  <a:srgbClr val="405449"/>
                </a:solidFill>
                <a:latin typeface="Lato" panose="020F0502020204030203" pitchFamily="34" charset="0"/>
                <a:ea typeface="Lato" panose="020F0502020204030203" pitchFamily="34" charset="0"/>
                <a:cs typeface="Lato" panose="020F0502020204030203" pitchFamily="34" charset="0"/>
              </a:rPr>
              <a:t>.</a:t>
            </a:r>
            <a:endParaRPr lang="en-US" sz="1600">
              <a:latin typeface="Lato" panose="020F0502020204030203" pitchFamily="34" charset="0"/>
              <a:ea typeface="Lato" panose="020F0502020204030203" pitchFamily="34" charset="0"/>
              <a:cs typeface="Lato" panose="020F0502020204030203" pitchFamily="34" charset="0"/>
            </a:endParaRPr>
          </a:p>
        </p:txBody>
      </p:sp>
      <p:sp>
        <p:nvSpPr>
          <p:cNvPr id="6" name="Text 3"/>
          <p:cNvSpPr/>
          <p:nvPr/>
        </p:nvSpPr>
        <p:spPr>
          <a:xfrm>
            <a:off x="412075" y="7549753"/>
            <a:ext cx="13806249" cy="188357"/>
          </a:xfrm>
          <a:prstGeom prst="rect">
            <a:avLst/>
          </a:prstGeom>
          <a:noFill/>
          <a:ln/>
        </p:spPr>
        <p:txBody>
          <a:bodyPr wrap="none" lIns="0" tIns="0" rIns="0" bIns="0" rtlCol="0" anchor="t"/>
          <a:lstStyle/>
          <a:p>
            <a:pPr marL="0" indent="0" algn="l">
              <a:lnSpc>
                <a:spcPts val="1450"/>
              </a:lnSpc>
              <a:buNone/>
            </a:pPr>
            <a:r>
              <a:rPr lang="en-US" sz="1600">
                <a:solidFill>
                  <a:srgbClr val="405449"/>
                </a:solidFill>
                <a:latin typeface="Lato" panose="020F0502020204030203" pitchFamily="34" charset="0"/>
                <a:ea typeface="Lato" panose="020F0502020204030203" pitchFamily="34" charset="0"/>
                <a:cs typeface="Lato" panose="020F0502020204030203" pitchFamily="34" charset="0"/>
              </a:rPr>
              <a:t>Sơ đồ lớp này minh họa một kiến trúc phần mềm phổ biến, với các lớp tương tác thông qua nhiều mối quan hệ khác </a:t>
            </a:r>
            <a:r>
              <a:rPr lang="en-US" sz="1600" err="1">
                <a:solidFill>
                  <a:srgbClr val="405449"/>
                </a:solidFill>
                <a:latin typeface="Lato" panose="020F0502020204030203" pitchFamily="34" charset="0"/>
                <a:ea typeface="Lato" panose="020F0502020204030203" pitchFamily="34" charset="0"/>
                <a:cs typeface="Lato" panose="020F0502020204030203" pitchFamily="34" charset="0"/>
              </a:rPr>
              <a:t>nhau</a:t>
            </a:r>
            <a:r>
              <a:rPr lang="en-US" sz="1600">
                <a:solidFill>
                  <a:srgbClr val="405449"/>
                </a:solidFill>
                <a:latin typeface="Lato" panose="020F0502020204030203" pitchFamily="34" charset="0"/>
                <a:ea typeface="Lato" panose="020F0502020204030203" pitchFamily="34" charset="0"/>
                <a:cs typeface="Lato" panose="020F0502020204030203" pitchFamily="34" charset="0"/>
              </a:rPr>
              <a:t>.</a:t>
            </a:r>
            <a:endParaRPr lang="en-US" sz="160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1159" y="552688"/>
            <a:ext cx="5046583" cy="500777"/>
          </a:xfrm>
          <a:prstGeom prst="rect">
            <a:avLst/>
          </a:prstGeom>
          <a:noFill/>
          <a:ln/>
        </p:spPr>
        <p:txBody>
          <a:bodyPr wrap="none" lIns="0" tIns="0" rIns="0" bIns="0" rtlCol="0" anchor="t"/>
          <a:lstStyle/>
          <a:p>
            <a:pPr marL="0" indent="0" algn="l">
              <a:lnSpc>
                <a:spcPts val="3900"/>
              </a:lnSpc>
              <a:buNone/>
            </a:pPr>
            <a:r>
              <a:rPr lang="en-US" sz="3000" b="1">
                <a:solidFill>
                  <a:srgbClr val="3B4540"/>
                </a:solidFill>
                <a:latin typeface="Fraunces Extra Bold" pitchFamily="34" charset="0"/>
                <a:ea typeface="Fraunces Extra Bold" pitchFamily="34" charset="-122"/>
                <a:cs typeface="Fraunces Extra Bold" pitchFamily="34" charset="-120"/>
              </a:rPr>
              <a:t>Ước lượng Điểm Use Case</a:t>
            </a:r>
            <a:endParaRPr lang="en-US" sz="3000"/>
          </a:p>
        </p:txBody>
      </p:sp>
      <p:sp>
        <p:nvSpPr>
          <p:cNvPr id="3" name="Text 1"/>
          <p:cNvSpPr/>
          <p:nvPr/>
        </p:nvSpPr>
        <p:spPr>
          <a:xfrm>
            <a:off x="701159" y="1454110"/>
            <a:ext cx="13228082" cy="320516"/>
          </a:xfrm>
          <a:prstGeom prst="rect">
            <a:avLst/>
          </a:prstGeom>
          <a:noFill/>
          <a:ln/>
        </p:spPr>
        <p:txBody>
          <a:bodyPr wrap="none" lIns="0" tIns="0" rIns="0" bIns="0" rtlCol="0" anchor="t"/>
          <a:lstStyle/>
          <a:p>
            <a:pPr marL="0" indent="0" algn="l">
              <a:lnSpc>
                <a:spcPts val="2500"/>
              </a:lnSpc>
              <a:buNone/>
            </a:pPr>
            <a:endParaRPr lang="en-US" sz="1550"/>
          </a:p>
        </p:txBody>
      </p:sp>
      <p:sp>
        <p:nvSpPr>
          <p:cNvPr id="4" name="Text 2"/>
          <p:cNvSpPr/>
          <p:nvPr/>
        </p:nvSpPr>
        <p:spPr>
          <a:xfrm>
            <a:off x="1590080" y="3302198"/>
            <a:ext cx="2464237" cy="500777"/>
          </a:xfrm>
          <a:prstGeom prst="rect">
            <a:avLst/>
          </a:prstGeom>
          <a:noFill/>
          <a:ln/>
        </p:spPr>
        <p:txBody>
          <a:bodyPr wrap="none" lIns="0" tIns="0" rIns="0" bIns="0" rtlCol="0" anchor="t"/>
          <a:lstStyle/>
          <a:p>
            <a:pPr marL="0" indent="0" algn="ctr">
              <a:lnSpc>
                <a:spcPts val="3900"/>
              </a:lnSpc>
              <a:buNone/>
            </a:pPr>
            <a:r>
              <a:rPr lang="en-US" sz="3900" b="1">
                <a:solidFill>
                  <a:srgbClr val="405449"/>
                </a:solidFill>
                <a:latin typeface="Fraunces Extra Bold" pitchFamily="34" charset="0"/>
                <a:ea typeface="Fraunces Extra Bold" pitchFamily="34" charset="-122"/>
                <a:cs typeface="Fraunces Extra Bold" pitchFamily="34" charset="-120"/>
              </a:rPr>
              <a:t>140</a:t>
            </a:r>
            <a:endParaRPr lang="en-US" sz="3900"/>
          </a:p>
        </p:txBody>
      </p:sp>
      <p:pic>
        <p:nvPicPr>
          <p:cNvPr id="5" name="Image 0" descr="preencoded.png"/>
          <p:cNvPicPr>
            <a:picLocks noChangeAspect="1"/>
          </p:cNvPicPr>
          <p:nvPr/>
        </p:nvPicPr>
        <p:blipFill>
          <a:blip r:embed="rId3"/>
          <a:stretch>
            <a:fillRect/>
          </a:stretch>
        </p:blipFill>
        <p:spPr>
          <a:xfrm>
            <a:off x="1319689" y="2050018"/>
            <a:ext cx="3005257" cy="3005257"/>
          </a:xfrm>
          <a:prstGeom prst="rect">
            <a:avLst/>
          </a:prstGeom>
        </p:spPr>
      </p:pic>
      <p:sp>
        <p:nvSpPr>
          <p:cNvPr id="6" name="Text 3"/>
          <p:cNvSpPr/>
          <p:nvPr/>
        </p:nvSpPr>
        <p:spPr>
          <a:xfrm>
            <a:off x="1570196" y="5305544"/>
            <a:ext cx="2504361" cy="312896"/>
          </a:xfrm>
          <a:prstGeom prst="rect">
            <a:avLst/>
          </a:prstGeom>
          <a:noFill/>
          <a:ln/>
        </p:spPr>
        <p:txBody>
          <a:bodyPr wrap="none" lIns="0" tIns="0" rIns="0" bIns="0" rtlCol="0" anchor="t"/>
          <a:lstStyle/>
          <a:p>
            <a:pPr marL="0" indent="0" algn="ctr">
              <a:lnSpc>
                <a:spcPts val="2450"/>
              </a:lnSpc>
              <a:buNone/>
            </a:pPr>
            <a:r>
              <a:rPr lang="en-US" sz="1950" b="1">
                <a:solidFill>
                  <a:srgbClr val="405449"/>
                </a:solidFill>
                <a:latin typeface="Fraunces Extra Bold" pitchFamily="34" charset="0"/>
                <a:ea typeface="Fraunces Extra Bold" pitchFamily="34" charset="-122"/>
                <a:cs typeface="Fraunces Extra Bold" pitchFamily="34" charset="-120"/>
              </a:rPr>
              <a:t>Tổng Use Cases</a:t>
            </a:r>
            <a:endParaRPr lang="en-US" sz="1950"/>
          </a:p>
        </p:txBody>
      </p:sp>
      <p:sp>
        <p:nvSpPr>
          <p:cNvPr id="7" name="Text 4"/>
          <p:cNvSpPr/>
          <p:nvPr/>
        </p:nvSpPr>
        <p:spPr>
          <a:xfrm>
            <a:off x="701159" y="5738574"/>
            <a:ext cx="4242435" cy="641033"/>
          </a:xfrm>
          <a:prstGeom prst="rect">
            <a:avLst/>
          </a:prstGeom>
          <a:noFill/>
          <a:ln/>
        </p:spPr>
        <p:txBody>
          <a:bodyPr wrap="square" lIns="0" tIns="0" rIns="0" bIns="0" rtlCol="0" anchor="t"/>
          <a:lstStyle/>
          <a:p>
            <a:pPr marL="0" indent="0" algn="ctr">
              <a:lnSpc>
                <a:spcPts val="2500"/>
              </a:lnSpc>
              <a:buNone/>
            </a:pPr>
            <a:r>
              <a:rPr lang="en-US" sz="1550">
                <a:solidFill>
                  <a:srgbClr val="405449"/>
                </a:solidFill>
                <a:latin typeface="Lato" panose="020F0502020204030203" pitchFamily="34" charset="0"/>
                <a:ea typeface="Lato" panose="020F0502020204030203" pitchFamily="34" charset="0"/>
                <a:cs typeface="Lato" panose="020F0502020204030203" pitchFamily="34" charset="0"/>
              </a:rPr>
              <a:t>Số lượng các kịch bản sử dụng được xác định cho hệ thống.</a:t>
            </a:r>
            <a:endParaRPr lang="en-US" sz="1550">
              <a:latin typeface="Lato" panose="020F0502020204030203" pitchFamily="34" charset="0"/>
              <a:ea typeface="Lato" panose="020F0502020204030203" pitchFamily="34" charset="0"/>
              <a:cs typeface="Lato" panose="020F0502020204030203" pitchFamily="34" charset="0"/>
            </a:endParaRPr>
          </a:p>
        </p:txBody>
      </p:sp>
      <p:sp>
        <p:nvSpPr>
          <p:cNvPr id="8" name="Text 5"/>
          <p:cNvSpPr/>
          <p:nvPr/>
        </p:nvSpPr>
        <p:spPr>
          <a:xfrm>
            <a:off x="6082903" y="3302198"/>
            <a:ext cx="2464237" cy="500777"/>
          </a:xfrm>
          <a:prstGeom prst="rect">
            <a:avLst/>
          </a:prstGeom>
          <a:noFill/>
          <a:ln/>
        </p:spPr>
        <p:txBody>
          <a:bodyPr wrap="none" lIns="0" tIns="0" rIns="0" bIns="0" rtlCol="0" anchor="t"/>
          <a:lstStyle/>
          <a:p>
            <a:pPr marL="0" indent="0" algn="ctr">
              <a:lnSpc>
                <a:spcPts val="3900"/>
              </a:lnSpc>
              <a:buNone/>
            </a:pPr>
            <a:r>
              <a:rPr lang="en-US" sz="3900" b="1">
                <a:solidFill>
                  <a:srgbClr val="405449"/>
                </a:solidFill>
                <a:latin typeface="Fraunces Extra Bold" pitchFamily="34" charset="0"/>
                <a:ea typeface="Fraunces Extra Bold" pitchFamily="34" charset="-122"/>
                <a:cs typeface="Fraunces Extra Bold" pitchFamily="34" charset="-120"/>
              </a:rPr>
              <a:t>20</a:t>
            </a:r>
            <a:endParaRPr lang="en-US" sz="3900"/>
          </a:p>
        </p:txBody>
      </p:sp>
      <p:pic>
        <p:nvPicPr>
          <p:cNvPr id="9" name="Image 1" descr="preencoded.png"/>
          <p:cNvPicPr>
            <a:picLocks noChangeAspect="1"/>
          </p:cNvPicPr>
          <p:nvPr/>
        </p:nvPicPr>
        <p:blipFill>
          <a:blip r:embed="rId4"/>
          <a:stretch>
            <a:fillRect/>
          </a:stretch>
        </p:blipFill>
        <p:spPr>
          <a:xfrm>
            <a:off x="5812512" y="2050018"/>
            <a:ext cx="3005257" cy="3005257"/>
          </a:xfrm>
          <a:prstGeom prst="rect">
            <a:avLst/>
          </a:prstGeom>
        </p:spPr>
      </p:pic>
      <p:sp>
        <p:nvSpPr>
          <p:cNvPr id="10" name="Text 6"/>
          <p:cNvSpPr/>
          <p:nvPr/>
        </p:nvSpPr>
        <p:spPr>
          <a:xfrm>
            <a:off x="6063020" y="5305544"/>
            <a:ext cx="2504361" cy="312896"/>
          </a:xfrm>
          <a:prstGeom prst="rect">
            <a:avLst/>
          </a:prstGeom>
          <a:noFill/>
          <a:ln/>
        </p:spPr>
        <p:txBody>
          <a:bodyPr wrap="none" lIns="0" tIns="0" rIns="0" bIns="0" rtlCol="0" anchor="t"/>
          <a:lstStyle/>
          <a:p>
            <a:pPr marL="0" indent="0" algn="ctr">
              <a:lnSpc>
                <a:spcPts val="2450"/>
              </a:lnSpc>
              <a:buNone/>
            </a:pPr>
            <a:r>
              <a:rPr lang="en-US" sz="1950" b="1">
                <a:solidFill>
                  <a:srgbClr val="405449"/>
                </a:solidFill>
                <a:latin typeface="Fraunces Extra Bold" pitchFamily="34" charset="0"/>
                <a:ea typeface="Fraunces Extra Bold" pitchFamily="34" charset="-122"/>
                <a:cs typeface="Fraunces Extra Bold" pitchFamily="34" charset="-120"/>
              </a:rPr>
              <a:t>Hệ số phức tạp</a:t>
            </a:r>
            <a:endParaRPr lang="en-US" sz="1950"/>
          </a:p>
        </p:txBody>
      </p:sp>
      <p:sp>
        <p:nvSpPr>
          <p:cNvPr id="11" name="Text 7"/>
          <p:cNvSpPr/>
          <p:nvPr/>
        </p:nvSpPr>
        <p:spPr>
          <a:xfrm>
            <a:off x="5193983" y="5738574"/>
            <a:ext cx="4242435" cy="641033"/>
          </a:xfrm>
          <a:prstGeom prst="rect">
            <a:avLst/>
          </a:prstGeom>
          <a:noFill/>
          <a:ln/>
        </p:spPr>
        <p:txBody>
          <a:bodyPr wrap="square" lIns="0" tIns="0" rIns="0" bIns="0" rtlCol="0" anchor="t"/>
          <a:lstStyle/>
          <a:p>
            <a:pPr marL="0" indent="0" algn="ctr">
              <a:lnSpc>
                <a:spcPts val="2500"/>
              </a:lnSpc>
              <a:buNone/>
            </a:pPr>
            <a:r>
              <a:rPr lang="en-US" sz="1550">
                <a:solidFill>
                  <a:srgbClr val="405449"/>
                </a:solidFill>
                <a:latin typeface="Lato" panose="020F0502020204030203" pitchFamily="34" charset="0"/>
                <a:ea typeface="Lato" panose="020F0502020204030203" pitchFamily="34" charset="0"/>
                <a:cs typeface="Lato" panose="020F0502020204030203" pitchFamily="34" charset="0"/>
              </a:rPr>
              <a:t>Đại diện cho mức độ phức tạp trung bình của mỗi Use Case.</a:t>
            </a:r>
            <a:endParaRPr lang="en-US" sz="1550">
              <a:latin typeface="Lato" panose="020F0502020204030203" pitchFamily="34" charset="0"/>
              <a:ea typeface="Lato" panose="020F0502020204030203" pitchFamily="34" charset="0"/>
              <a:cs typeface="Lato" panose="020F0502020204030203" pitchFamily="34" charset="0"/>
            </a:endParaRPr>
          </a:p>
        </p:txBody>
      </p:sp>
      <p:sp>
        <p:nvSpPr>
          <p:cNvPr id="12" name="Text 8"/>
          <p:cNvSpPr/>
          <p:nvPr/>
        </p:nvSpPr>
        <p:spPr>
          <a:xfrm>
            <a:off x="10575727" y="3302198"/>
            <a:ext cx="2464237" cy="500777"/>
          </a:xfrm>
          <a:prstGeom prst="rect">
            <a:avLst/>
          </a:prstGeom>
          <a:noFill/>
          <a:ln/>
        </p:spPr>
        <p:txBody>
          <a:bodyPr wrap="none" lIns="0" tIns="0" rIns="0" bIns="0" rtlCol="0" anchor="t"/>
          <a:lstStyle/>
          <a:p>
            <a:pPr marL="0" indent="0" algn="ctr">
              <a:lnSpc>
                <a:spcPts val="3900"/>
              </a:lnSpc>
              <a:buNone/>
            </a:pPr>
            <a:r>
              <a:rPr lang="en-US" sz="3900" b="1">
                <a:solidFill>
                  <a:srgbClr val="405449"/>
                </a:solidFill>
                <a:latin typeface="Fraunces Extra Bold" pitchFamily="34" charset="0"/>
                <a:ea typeface="Fraunces Extra Bold" pitchFamily="34" charset="-122"/>
                <a:cs typeface="Fraunces Extra Bold" pitchFamily="34" charset="-120"/>
              </a:rPr>
              <a:t>8</a:t>
            </a:r>
            <a:endParaRPr lang="en-US" sz="3900"/>
          </a:p>
        </p:txBody>
      </p:sp>
      <p:pic>
        <p:nvPicPr>
          <p:cNvPr id="13" name="Image 2" descr="preencoded.png"/>
          <p:cNvPicPr>
            <a:picLocks noChangeAspect="1"/>
          </p:cNvPicPr>
          <p:nvPr/>
        </p:nvPicPr>
        <p:blipFill>
          <a:blip r:embed="rId5"/>
          <a:stretch>
            <a:fillRect/>
          </a:stretch>
        </p:blipFill>
        <p:spPr>
          <a:xfrm>
            <a:off x="10305336" y="2050018"/>
            <a:ext cx="3005257" cy="3005257"/>
          </a:xfrm>
          <a:prstGeom prst="rect">
            <a:avLst/>
          </a:prstGeom>
        </p:spPr>
      </p:pic>
      <p:sp>
        <p:nvSpPr>
          <p:cNvPr id="14" name="Text 9"/>
          <p:cNvSpPr/>
          <p:nvPr/>
        </p:nvSpPr>
        <p:spPr>
          <a:xfrm>
            <a:off x="10555843" y="5305544"/>
            <a:ext cx="2504361" cy="312896"/>
          </a:xfrm>
          <a:prstGeom prst="rect">
            <a:avLst/>
          </a:prstGeom>
          <a:noFill/>
          <a:ln/>
        </p:spPr>
        <p:txBody>
          <a:bodyPr wrap="none" lIns="0" tIns="0" rIns="0" bIns="0" rtlCol="0" anchor="t"/>
          <a:lstStyle/>
          <a:p>
            <a:pPr marL="0" indent="0" algn="ctr">
              <a:lnSpc>
                <a:spcPts val="2450"/>
              </a:lnSpc>
              <a:buNone/>
            </a:pPr>
            <a:r>
              <a:rPr lang="en-US" sz="1950" b="1">
                <a:solidFill>
                  <a:srgbClr val="405449"/>
                </a:solidFill>
                <a:latin typeface="Fraunces Extra Bold" pitchFamily="34" charset="0"/>
                <a:ea typeface="Fraunces Extra Bold" pitchFamily="34" charset="-122"/>
                <a:cs typeface="Fraunces Extra Bold" pitchFamily="34" charset="-120"/>
              </a:rPr>
              <a:t>Năng suất</a:t>
            </a:r>
            <a:endParaRPr lang="en-US" sz="1950"/>
          </a:p>
        </p:txBody>
      </p:sp>
      <p:sp>
        <p:nvSpPr>
          <p:cNvPr id="15" name="Text 10"/>
          <p:cNvSpPr/>
          <p:nvPr/>
        </p:nvSpPr>
        <p:spPr>
          <a:xfrm>
            <a:off x="9686806" y="5738574"/>
            <a:ext cx="4242435" cy="641033"/>
          </a:xfrm>
          <a:prstGeom prst="rect">
            <a:avLst/>
          </a:prstGeom>
          <a:noFill/>
          <a:ln/>
        </p:spPr>
        <p:txBody>
          <a:bodyPr wrap="square" lIns="0" tIns="0" rIns="0" bIns="0" rtlCol="0" anchor="t"/>
          <a:lstStyle/>
          <a:p>
            <a:pPr marL="0" indent="0" algn="ctr">
              <a:lnSpc>
                <a:spcPts val="2500"/>
              </a:lnSpc>
              <a:buNone/>
            </a:pPr>
            <a:r>
              <a:rPr lang="en-US" sz="1550">
                <a:solidFill>
                  <a:srgbClr val="405449"/>
                </a:solidFill>
                <a:latin typeface="Lato" panose="020F0502020204030203" pitchFamily="34" charset="0"/>
                <a:ea typeface="Lato" panose="020F0502020204030203" pitchFamily="34" charset="0"/>
                <a:cs typeface="Lato" panose="020F0502020204030203" pitchFamily="34" charset="0"/>
              </a:rPr>
              <a:t>Điểm Use Case hoàn thành mỗi ngày bởi một thành viên.</a:t>
            </a:r>
            <a:endParaRPr lang="en-US" sz="1550">
              <a:latin typeface="Lato" panose="020F0502020204030203" pitchFamily="34" charset="0"/>
              <a:ea typeface="Lato" panose="020F0502020204030203" pitchFamily="34" charset="0"/>
              <a:cs typeface="Lato" panose="020F0502020204030203" pitchFamily="34" charset="0"/>
            </a:endParaRPr>
          </a:p>
        </p:txBody>
      </p:sp>
      <p:sp>
        <p:nvSpPr>
          <p:cNvPr id="16" name="Text 11"/>
          <p:cNvSpPr/>
          <p:nvPr/>
        </p:nvSpPr>
        <p:spPr>
          <a:xfrm>
            <a:off x="701159" y="6680121"/>
            <a:ext cx="5066228" cy="375642"/>
          </a:xfrm>
          <a:prstGeom prst="rect">
            <a:avLst/>
          </a:prstGeom>
          <a:noFill/>
          <a:ln/>
        </p:spPr>
        <p:txBody>
          <a:bodyPr wrap="none" lIns="0" tIns="0" rIns="0" bIns="0" rtlCol="0" anchor="t"/>
          <a:lstStyle/>
          <a:p>
            <a:pPr marL="0" indent="0" algn="l">
              <a:lnSpc>
                <a:spcPts val="2950"/>
              </a:lnSpc>
              <a:buNone/>
            </a:pPr>
            <a:r>
              <a:rPr lang="en-US" sz="2350" b="1">
                <a:solidFill>
                  <a:srgbClr val="3B4540"/>
                </a:solidFill>
                <a:latin typeface="Fraunces Extra Bold" pitchFamily="34" charset="0"/>
                <a:ea typeface="Fraunces Extra Bold" pitchFamily="34" charset="-122"/>
                <a:cs typeface="Fraunces Extra Bold" pitchFamily="34" charset="-120"/>
              </a:rPr>
              <a:t>Tổng điểm Use Case ước lượng: 70</a:t>
            </a:r>
            <a:endParaRPr lang="en-US" sz="2350"/>
          </a:p>
        </p:txBody>
      </p:sp>
      <p:sp>
        <p:nvSpPr>
          <p:cNvPr id="17" name="Text 12"/>
          <p:cNvSpPr/>
          <p:nvPr/>
        </p:nvSpPr>
        <p:spPr>
          <a:xfrm>
            <a:off x="701159" y="7356277"/>
            <a:ext cx="13228082" cy="320516"/>
          </a:xfrm>
          <a:prstGeom prst="rect">
            <a:avLst/>
          </a:prstGeom>
          <a:noFill/>
          <a:ln/>
        </p:spPr>
        <p:txBody>
          <a:bodyPr wrap="none" lIns="0" tIns="0" rIns="0" bIns="0" rtlCol="0" anchor="t"/>
          <a:lstStyle/>
          <a:p>
            <a:pPr marL="0" indent="0" algn="l">
              <a:lnSpc>
                <a:spcPts val="2500"/>
              </a:lnSpc>
              <a:buNone/>
            </a:pPr>
            <a:r>
              <a:rPr lang="en-US" sz="1550">
                <a:solidFill>
                  <a:srgbClr val="405449"/>
                </a:solidFill>
                <a:latin typeface="Lato" panose="020F0502020204030203" pitchFamily="34" charset="0"/>
                <a:ea typeface="Lato" panose="020F0502020204030203" pitchFamily="34" charset="0"/>
                <a:cs typeface="Lato" panose="020F0502020204030203" pitchFamily="34" charset="0"/>
              </a:rPr>
              <a:t>Con số này là cơ sở để ước tính tổng thời gian và nguồn lực cần thiết.</a:t>
            </a:r>
            <a:endParaRPr lang="en-US" sz="155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4132" y="529709"/>
            <a:ext cx="7121009" cy="481608"/>
          </a:xfrm>
          <a:prstGeom prst="rect">
            <a:avLst/>
          </a:prstGeom>
          <a:noFill/>
          <a:ln/>
        </p:spPr>
        <p:txBody>
          <a:bodyPr wrap="none" lIns="0" tIns="0" rIns="0" bIns="0" rtlCol="0" anchor="t"/>
          <a:lstStyle/>
          <a:p>
            <a:pPr marL="0" indent="0" algn="l">
              <a:lnSpc>
                <a:spcPts val="3750"/>
              </a:lnSpc>
              <a:buNone/>
            </a:pPr>
            <a:r>
              <a:rPr lang="en-US" sz="3000" b="1">
                <a:solidFill>
                  <a:srgbClr val="3B4540"/>
                </a:solidFill>
                <a:latin typeface="Fraunces Extra Bold" panose="020B0604020202020204" charset="0"/>
                <a:ea typeface="Lato" panose="020F0502020204030203" pitchFamily="34" charset="0"/>
                <a:cs typeface="Lato" panose="020F0502020204030203" pitchFamily="34" charset="0"/>
              </a:rPr>
              <a:t>Ước lượng Thời gian Thực hiện Dự án</a:t>
            </a:r>
            <a:endParaRPr lang="en-US" sz="3000">
              <a:latin typeface="Fraunces Extra Bold" panose="020B0604020202020204" charset="0"/>
              <a:ea typeface="Lato" panose="020F0502020204030203" pitchFamily="34" charset="0"/>
              <a:cs typeface="Lato" panose="020F0502020204030203" pitchFamily="34" charset="0"/>
            </a:endParaRPr>
          </a:p>
        </p:txBody>
      </p:sp>
      <p:sp>
        <p:nvSpPr>
          <p:cNvPr id="3" name="Text 1"/>
          <p:cNvSpPr/>
          <p:nvPr/>
        </p:nvSpPr>
        <p:spPr>
          <a:xfrm>
            <a:off x="674132" y="1396484"/>
            <a:ext cx="13282136" cy="308134"/>
          </a:xfrm>
          <a:prstGeom prst="rect">
            <a:avLst/>
          </a:prstGeom>
          <a:noFill/>
          <a:ln/>
        </p:spPr>
        <p:txBody>
          <a:bodyPr wrap="none" lIns="0" tIns="0" rIns="0" bIns="0" rtlCol="0" anchor="t"/>
          <a:lstStyle/>
          <a:p>
            <a:pPr marL="0" indent="0" algn="l">
              <a:lnSpc>
                <a:spcPts val="2400"/>
              </a:lnSpc>
              <a:buNone/>
            </a:pPr>
            <a:endParaRPr lang="en-US" sz="1500">
              <a:latin typeface="Lato" panose="020F0502020204030203" pitchFamily="34" charset="0"/>
              <a:ea typeface="Lato" panose="020F0502020204030203" pitchFamily="34" charset="0"/>
              <a:cs typeface="Lato" panose="020F0502020204030203" pitchFamily="34" charset="0"/>
            </a:endParaRPr>
          </a:p>
        </p:txBody>
      </p:sp>
      <p:sp>
        <p:nvSpPr>
          <p:cNvPr id="4" name="Text 2"/>
          <p:cNvSpPr/>
          <p:nvPr/>
        </p:nvSpPr>
        <p:spPr>
          <a:xfrm>
            <a:off x="674132" y="1921312"/>
            <a:ext cx="192524" cy="240744"/>
          </a:xfrm>
          <a:prstGeom prst="rect">
            <a:avLst/>
          </a:prstGeom>
          <a:noFill/>
          <a:ln/>
        </p:spPr>
        <p:txBody>
          <a:bodyPr wrap="none" lIns="0" tIns="0" rIns="0" bIns="0" rtlCol="0" anchor="t"/>
          <a:lstStyle/>
          <a:p>
            <a:pPr marL="0" indent="0" algn="l">
              <a:lnSpc>
                <a:spcPts val="2400"/>
              </a:lnSpc>
              <a:buNone/>
            </a:pPr>
            <a:r>
              <a:rPr lang="en-US" sz="1500">
                <a:solidFill>
                  <a:srgbClr val="405449"/>
                </a:solidFill>
                <a:latin typeface="Lato" panose="020F0502020204030203" pitchFamily="34" charset="0"/>
                <a:ea typeface="Lato" panose="020F0502020204030203" pitchFamily="34" charset="0"/>
                <a:cs typeface="Lato" panose="020F0502020204030203" pitchFamily="34" charset="0"/>
              </a:rPr>
              <a:t>01</a:t>
            </a:r>
            <a:endParaRPr lang="en-US" sz="1500">
              <a:latin typeface="Lato" panose="020F0502020204030203" pitchFamily="34" charset="0"/>
              <a:ea typeface="Lato" panose="020F0502020204030203" pitchFamily="34" charset="0"/>
              <a:cs typeface="Lato" panose="020F0502020204030203" pitchFamily="34" charset="0"/>
            </a:endParaRPr>
          </a:p>
        </p:txBody>
      </p:sp>
      <p:sp>
        <p:nvSpPr>
          <p:cNvPr id="5" name="Shape 3"/>
          <p:cNvSpPr/>
          <p:nvPr/>
        </p:nvSpPr>
        <p:spPr>
          <a:xfrm>
            <a:off x="674132" y="2225754"/>
            <a:ext cx="4298990" cy="22860"/>
          </a:xfrm>
          <a:prstGeom prst="rect">
            <a:avLst/>
          </a:prstGeom>
          <a:solidFill>
            <a:srgbClr val="438951"/>
          </a:solidFill>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6" name="Text 4"/>
          <p:cNvSpPr/>
          <p:nvPr/>
        </p:nvSpPr>
        <p:spPr>
          <a:xfrm>
            <a:off x="674132" y="2367677"/>
            <a:ext cx="2407920" cy="300871"/>
          </a:xfrm>
          <a:prstGeom prst="rect">
            <a:avLst/>
          </a:prstGeom>
          <a:noFill/>
          <a:ln/>
        </p:spPr>
        <p:txBody>
          <a:bodyPr wrap="none" lIns="0" tIns="0" rIns="0" bIns="0" rtlCol="0" anchor="t"/>
          <a:lstStyle/>
          <a:p>
            <a:pPr marL="0" indent="0" algn="l">
              <a:lnSpc>
                <a:spcPts val="2350"/>
              </a:lnSpc>
              <a:buNone/>
            </a:pPr>
            <a:r>
              <a:rPr lang="en-US" sz="1850" b="1">
                <a:solidFill>
                  <a:srgbClr val="405449"/>
                </a:solidFill>
                <a:latin typeface="Lato" panose="020F0502020204030203" pitchFamily="34" charset="0"/>
                <a:ea typeface="Lato" panose="020F0502020204030203" pitchFamily="34" charset="0"/>
                <a:cs typeface="Lato" panose="020F0502020204030203" pitchFamily="34" charset="0"/>
              </a:rPr>
              <a:t>1. Khởi động Dự án</a:t>
            </a:r>
            <a:endParaRPr lang="en-US" sz="1850">
              <a:latin typeface="Lato" panose="020F0502020204030203" pitchFamily="34" charset="0"/>
              <a:ea typeface="Lato" panose="020F0502020204030203" pitchFamily="34" charset="0"/>
              <a:cs typeface="Lato" panose="020F0502020204030203" pitchFamily="34" charset="0"/>
            </a:endParaRPr>
          </a:p>
        </p:txBody>
      </p:sp>
      <p:sp>
        <p:nvSpPr>
          <p:cNvPr id="7" name="Text 5"/>
          <p:cNvSpPr/>
          <p:nvPr/>
        </p:nvSpPr>
        <p:spPr>
          <a:xfrm>
            <a:off x="674132" y="2784038"/>
            <a:ext cx="4298990" cy="616268"/>
          </a:xfrm>
          <a:prstGeom prst="rect">
            <a:avLst/>
          </a:prstGeom>
          <a:noFill/>
          <a:ln/>
        </p:spPr>
        <p:txBody>
          <a:bodyPr wrap="square" lIns="0" tIns="0" rIns="0" bIns="0" rtlCol="0" anchor="t"/>
          <a:lstStyle/>
          <a:p>
            <a:pPr marL="0" indent="0" algn="l">
              <a:lnSpc>
                <a:spcPts val="2400"/>
              </a:lnSpc>
              <a:buNone/>
            </a:pPr>
            <a:r>
              <a:rPr lang="en-US" sz="1500">
                <a:solidFill>
                  <a:srgbClr val="405449"/>
                </a:solidFill>
                <a:latin typeface="Lato" panose="020F0502020204030203" pitchFamily="34" charset="0"/>
                <a:ea typeface="Lato" panose="020F0502020204030203" pitchFamily="34" charset="0"/>
                <a:cs typeface="Lato" panose="020F0502020204030203" pitchFamily="34" charset="0"/>
              </a:rPr>
              <a:t>Xác định mục tiêu, phạm vi và lập kế hoạch ban đầu (5 ngày / 5 người).</a:t>
            </a:r>
            <a:endParaRPr lang="en-US" sz="1500">
              <a:latin typeface="Lato" panose="020F0502020204030203" pitchFamily="34" charset="0"/>
              <a:ea typeface="Lato" panose="020F0502020204030203" pitchFamily="34" charset="0"/>
              <a:cs typeface="Lato" panose="020F0502020204030203" pitchFamily="34" charset="0"/>
            </a:endParaRPr>
          </a:p>
        </p:txBody>
      </p:sp>
      <p:sp>
        <p:nvSpPr>
          <p:cNvPr id="8" name="Text 6"/>
          <p:cNvSpPr/>
          <p:nvPr/>
        </p:nvSpPr>
        <p:spPr>
          <a:xfrm>
            <a:off x="5165646" y="1921312"/>
            <a:ext cx="192524" cy="240744"/>
          </a:xfrm>
          <a:prstGeom prst="rect">
            <a:avLst/>
          </a:prstGeom>
          <a:noFill/>
          <a:ln/>
        </p:spPr>
        <p:txBody>
          <a:bodyPr wrap="none" lIns="0" tIns="0" rIns="0" bIns="0" rtlCol="0" anchor="t"/>
          <a:lstStyle/>
          <a:p>
            <a:pPr marL="0" indent="0" algn="l">
              <a:lnSpc>
                <a:spcPts val="2400"/>
              </a:lnSpc>
              <a:buNone/>
            </a:pPr>
            <a:r>
              <a:rPr lang="en-US" sz="1500">
                <a:solidFill>
                  <a:srgbClr val="405449"/>
                </a:solidFill>
                <a:latin typeface="Lato" panose="020F0502020204030203" pitchFamily="34" charset="0"/>
                <a:ea typeface="Lato" panose="020F0502020204030203" pitchFamily="34" charset="0"/>
                <a:cs typeface="Lato" panose="020F0502020204030203" pitchFamily="34" charset="0"/>
              </a:rPr>
              <a:t>02</a:t>
            </a:r>
            <a:endParaRPr lang="en-US" sz="1500">
              <a:latin typeface="Lato" panose="020F0502020204030203" pitchFamily="34" charset="0"/>
              <a:ea typeface="Lato" panose="020F0502020204030203" pitchFamily="34" charset="0"/>
              <a:cs typeface="Lato" panose="020F0502020204030203" pitchFamily="34" charset="0"/>
            </a:endParaRPr>
          </a:p>
        </p:txBody>
      </p:sp>
      <p:sp>
        <p:nvSpPr>
          <p:cNvPr id="9" name="Shape 7"/>
          <p:cNvSpPr/>
          <p:nvPr/>
        </p:nvSpPr>
        <p:spPr>
          <a:xfrm>
            <a:off x="5165646" y="2225754"/>
            <a:ext cx="4298990" cy="22860"/>
          </a:xfrm>
          <a:prstGeom prst="rect">
            <a:avLst/>
          </a:prstGeom>
          <a:solidFill>
            <a:srgbClr val="438951"/>
          </a:solidFill>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0" name="Text 8"/>
          <p:cNvSpPr/>
          <p:nvPr/>
        </p:nvSpPr>
        <p:spPr>
          <a:xfrm>
            <a:off x="5165646" y="2367677"/>
            <a:ext cx="2407920" cy="300871"/>
          </a:xfrm>
          <a:prstGeom prst="rect">
            <a:avLst/>
          </a:prstGeom>
          <a:noFill/>
          <a:ln/>
        </p:spPr>
        <p:txBody>
          <a:bodyPr wrap="none" lIns="0" tIns="0" rIns="0" bIns="0" rtlCol="0" anchor="t"/>
          <a:lstStyle/>
          <a:p>
            <a:pPr marL="0" indent="0" algn="l">
              <a:lnSpc>
                <a:spcPts val="2350"/>
              </a:lnSpc>
              <a:buNone/>
            </a:pPr>
            <a:r>
              <a:rPr lang="en-US" sz="1850" b="1">
                <a:solidFill>
                  <a:srgbClr val="405449"/>
                </a:solidFill>
                <a:latin typeface="Lato" panose="020F0502020204030203" pitchFamily="34" charset="0"/>
                <a:ea typeface="Lato" panose="020F0502020204030203" pitchFamily="34" charset="0"/>
                <a:cs typeface="Lato" panose="020F0502020204030203" pitchFamily="34" charset="0"/>
              </a:rPr>
              <a:t>2. Thu thập Yêu cầu</a:t>
            </a:r>
            <a:endParaRPr lang="en-US" sz="1850">
              <a:latin typeface="Lato" panose="020F0502020204030203" pitchFamily="34" charset="0"/>
              <a:ea typeface="Lato" panose="020F0502020204030203" pitchFamily="34" charset="0"/>
              <a:cs typeface="Lato" panose="020F0502020204030203" pitchFamily="34" charset="0"/>
            </a:endParaRPr>
          </a:p>
        </p:txBody>
      </p:sp>
      <p:sp>
        <p:nvSpPr>
          <p:cNvPr id="11" name="Text 9"/>
          <p:cNvSpPr/>
          <p:nvPr/>
        </p:nvSpPr>
        <p:spPr>
          <a:xfrm>
            <a:off x="5165646" y="2784038"/>
            <a:ext cx="4298990" cy="616268"/>
          </a:xfrm>
          <a:prstGeom prst="rect">
            <a:avLst/>
          </a:prstGeom>
          <a:noFill/>
          <a:ln/>
        </p:spPr>
        <p:txBody>
          <a:bodyPr wrap="square" lIns="0" tIns="0" rIns="0" bIns="0" rtlCol="0" anchor="t"/>
          <a:lstStyle/>
          <a:p>
            <a:pPr marL="0" indent="0" algn="l">
              <a:lnSpc>
                <a:spcPts val="2400"/>
              </a:lnSpc>
              <a:buNone/>
            </a:pPr>
            <a:r>
              <a:rPr lang="en-US" sz="1500">
                <a:solidFill>
                  <a:srgbClr val="405449"/>
                </a:solidFill>
                <a:latin typeface="Lato" panose="020F0502020204030203" pitchFamily="34" charset="0"/>
                <a:ea typeface="Lato" panose="020F0502020204030203" pitchFamily="34" charset="0"/>
                <a:cs typeface="Lato" panose="020F0502020204030203" pitchFamily="34" charset="0"/>
              </a:rPr>
              <a:t>Khảo sát nghiệp vụ, thu thập yêu cầu từ người dùng, tài liệu hóa (7 ngày / 5 người).</a:t>
            </a:r>
            <a:endParaRPr lang="en-US" sz="1500">
              <a:latin typeface="Lato" panose="020F0502020204030203" pitchFamily="34" charset="0"/>
              <a:ea typeface="Lato" panose="020F0502020204030203" pitchFamily="34" charset="0"/>
              <a:cs typeface="Lato" panose="020F0502020204030203" pitchFamily="34" charset="0"/>
            </a:endParaRPr>
          </a:p>
        </p:txBody>
      </p:sp>
      <p:sp>
        <p:nvSpPr>
          <p:cNvPr id="12" name="Text 10"/>
          <p:cNvSpPr/>
          <p:nvPr/>
        </p:nvSpPr>
        <p:spPr>
          <a:xfrm>
            <a:off x="9657159" y="1921312"/>
            <a:ext cx="192524" cy="240744"/>
          </a:xfrm>
          <a:prstGeom prst="rect">
            <a:avLst/>
          </a:prstGeom>
          <a:noFill/>
          <a:ln/>
        </p:spPr>
        <p:txBody>
          <a:bodyPr wrap="none" lIns="0" tIns="0" rIns="0" bIns="0" rtlCol="0" anchor="t"/>
          <a:lstStyle/>
          <a:p>
            <a:pPr marL="0" indent="0" algn="l">
              <a:lnSpc>
                <a:spcPts val="2400"/>
              </a:lnSpc>
              <a:buNone/>
            </a:pPr>
            <a:r>
              <a:rPr lang="en-US" sz="1500">
                <a:solidFill>
                  <a:srgbClr val="405449"/>
                </a:solidFill>
                <a:latin typeface="Lato" panose="020F0502020204030203" pitchFamily="34" charset="0"/>
                <a:ea typeface="Lato" panose="020F0502020204030203" pitchFamily="34" charset="0"/>
                <a:cs typeface="Lato" panose="020F0502020204030203" pitchFamily="34" charset="0"/>
              </a:rPr>
              <a:t>03</a:t>
            </a:r>
            <a:endParaRPr lang="en-US" sz="1500">
              <a:latin typeface="Lato" panose="020F0502020204030203" pitchFamily="34" charset="0"/>
              <a:ea typeface="Lato" panose="020F0502020204030203" pitchFamily="34" charset="0"/>
              <a:cs typeface="Lato" panose="020F0502020204030203" pitchFamily="34" charset="0"/>
            </a:endParaRPr>
          </a:p>
        </p:txBody>
      </p:sp>
      <p:sp>
        <p:nvSpPr>
          <p:cNvPr id="13" name="Shape 11"/>
          <p:cNvSpPr/>
          <p:nvPr/>
        </p:nvSpPr>
        <p:spPr>
          <a:xfrm>
            <a:off x="9657159" y="2225754"/>
            <a:ext cx="4298990" cy="22860"/>
          </a:xfrm>
          <a:prstGeom prst="rect">
            <a:avLst/>
          </a:prstGeom>
          <a:solidFill>
            <a:srgbClr val="438951"/>
          </a:solidFill>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4" name="Text 12"/>
          <p:cNvSpPr/>
          <p:nvPr/>
        </p:nvSpPr>
        <p:spPr>
          <a:xfrm>
            <a:off x="9657159" y="2367677"/>
            <a:ext cx="2609969" cy="300871"/>
          </a:xfrm>
          <a:prstGeom prst="rect">
            <a:avLst/>
          </a:prstGeom>
          <a:noFill/>
          <a:ln/>
        </p:spPr>
        <p:txBody>
          <a:bodyPr wrap="none" lIns="0" tIns="0" rIns="0" bIns="0" rtlCol="0" anchor="t"/>
          <a:lstStyle/>
          <a:p>
            <a:pPr marL="0" indent="0" algn="l">
              <a:lnSpc>
                <a:spcPts val="2350"/>
              </a:lnSpc>
              <a:buNone/>
            </a:pPr>
            <a:r>
              <a:rPr lang="en-US" sz="1850" b="1">
                <a:solidFill>
                  <a:srgbClr val="405449"/>
                </a:solidFill>
                <a:latin typeface="Lato" panose="020F0502020204030203" pitchFamily="34" charset="0"/>
                <a:ea typeface="Lato" panose="020F0502020204030203" pitchFamily="34" charset="0"/>
                <a:cs typeface="Lato" panose="020F0502020204030203" pitchFamily="34" charset="0"/>
              </a:rPr>
              <a:t>3. Phân tích Hệ thống</a:t>
            </a:r>
            <a:endParaRPr lang="en-US" sz="1850">
              <a:latin typeface="Lato" panose="020F0502020204030203" pitchFamily="34" charset="0"/>
              <a:ea typeface="Lato" panose="020F0502020204030203" pitchFamily="34" charset="0"/>
              <a:cs typeface="Lato" panose="020F0502020204030203" pitchFamily="34" charset="0"/>
            </a:endParaRPr>
          </a:p>
        </p:txBody>
      </p:sp>
      <p:sp>
        <p:nvSpPr>
          <p:cNvPr id="15" name="Text 13"/>
          <p:cNvSpPr/>
          <p:nvPr/>
        </p:nvSpPr>
        <p:spPr>
          <a:xfrm>
            <a:off x="9657159" y="2784038"/>
            <a:ext cx="4298990" cy="616268"/>
          </a:xfrm>
          <a:prstGeom prst="rect">
            <a:avLst/>
          </a:prstGeom>
          <a:noFill/>
          <a:ln/>
        </p:spPr>
        <p:txBody>
          <a:bodyPr wrap="square" lIns="0" tIns="0" rIns="0" bIns="0" rtlCol="0" anchor="t"/>
          <a:lstStyle/>
          <a:p>
            <a:pPr marL="0" indent="0" algn="l">
              <a:lnSpc>
                <a:spcPts val="2400"/>
              </a:lnSpc>
              <a:buNone/>
            </a:pPr>
            <a:r>
              <a:rPr lang="en-US" sz="1500">
                <a:solidFill>
                  <a:srgbClr val="405449"/>
                </a:solidFill>
                <a:latin typeface="Lato" panose="020F0502020204030203" pitchFamily="34" charset="0"/>
                <a:ea typeface="Lato" panose="020F0502020204030203" pitchFamily="34" charset="0"/>
                <a:cs typeface="Lato" panose="020F0502020204030203" pitchFamily="34" charset="0"/>
              </a:rPr>
              <a:t>Phân tích yêu cầu, mô hình hóa nghiệp vụ, DFD, ERD, SRS (12 ngày / 5 người).</a:t>
            </a:r>
            <a:endParaRPr lang="en-US" sz="1500">
              <a:latin typeface="Lato" panose="020F0502020204030203" pitchFamily="34" charset="0"/>
              <a:ea typeface="Lato" panose="020F0502020204030203" pitchFamily="34" charset="0"/>
              <a:cs typeface="Lato" panose="020F0502020204030203" pitchFamily="34" charset="0"/>
            </a:endParaRPr>
          </a:p>
        </p:txBody>
      </p:sp>
      <p:sp>
        <p:nvSpPr>
          <p:cNvPr id="16" name="Text 14"/>
          <p:cNvSpPr/>
          <p:nvPr/>
        </p:nvSpPr>
        <p:spPr>
          <a:xfrm>
            <a:off x="674132" y="3737253"/>
            <a:ext cx="192524" cy="240744"/>
          </a:xfrm>
          <a:prstGeom prst="rect">
            <a:avLst/>
          </a:prstGeom>
          <a:noFill/>
          <a:ln/>
        </p:spPr>
        <p:txBody>
          <a:bodyPr wrap="none" lIns="0" tIns="0" rIns="0" bIns="0" rtlCol="0" anchor="t"/>
          <a:lstStyle/>
          <a:p>
            <a:pPr marL="0" indent="0" algn="l">
              <a:lnSpc>
                <a:spcPts val="2400"/>
              </a:lnSpc>
              <a:buNone/>
            </a:pPr>
            <a:r>
              <a:rPr lang="en-US" sz="1500">
                <a:solidFill>
                  <a:srgbClr val="405449"/>
                </a:solidFill>
                <a:latin typeface="Lato" panose="020F0502020204030203" pitchFamily="34" charset="0"/>
                <a:ea typeface="Lato" panose="020F0502020204030203" pitchFamily="34" charset="0"/>
                <a:cs typeface="Lato" panose="020F0502020204030203" pitchFamily="34" charset="0"/>
              </a:rPr>
              <a:t>04</a:t>
            </a:r>
            <a:endParaRPr lang="en-US" sz="1500">
              <a:latin typeface="Lato" panose="020F0502020204030203" pitchFamily="34" charset="0"/>
              <a:ea typeface="Lato" panose="020F0502020204030203" pitchFamily="34" charset="0"/>
              <a:cs typeface="Lato" panose="020F0502020204030203" pitchFamily="34" charset="0"/>
            </a:endParaRPr>
          </a:p>
        </p:txBody>
      </p:sp>
      <p:sp>
        <p:nvSpPr>
          <p:cNvPr id="17" name="Shape 15"/>
          <p:cNvSpPr/>
          <p:nvPr/>
        </p:nvSpPr>
        <p:spPr>
          <a:xfrm>
            <a:off x="674132" y="4041696"/>
            <a:ext cx="4298990" cy="22860"/>
          </a:xfrm>
          <a:prstGeom prst="rect">
            <a:avLst/>
          </a:prstGeom>
          <a:solidFill>
            <a:srgbClr val="438951"/>
          </a:solidFill>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8" name="Text 16"/>
          <p:cNvSpPr/>
          <p:nvPr/>
        </p:nvSpPr>
        <p:spPr>
          <a:xfrm>
            <a:off x="674132" y="4183618"/>
            <a:ext cx="2450068" cy="300871"/>
          </a:xfrm>
          <a:prstGeom prst="rect">
            <a:avLst/>
          </a:prstGeom>
          <a:noFill/>
          <a:ln/>
        </p:spPr>
        <p:txBody>
          <a:bodyPr wrap="none" lIns="0" tIns="0" rIns="0" bIns="0" rtlCol="0" anchor="t"/>
          <a:lstStyle/>
          <a:p>
            <a:pPr marL="0" indent="0" algn="l">
              <a:lnSpc>
                <a:spcPts val="2350"/>
              </a:lnSpc>
              <a:buNone/>
            </a:pPr>
            <a:r>
              <a:rPr lang="en-US" sz="1850" b="1">
                <a:solidFill>
                  <a:srgbClr val="405449"/>
                </a:solidFill>
                <a:latin typeface="Lato" panose="020F0502020204030203" pitchFamily="34" charset="0"/>
                <a:ea typeface="Lato" panose="020F0502020204030203" pitchFamily="34" charset="0"/>
                <a:cs typeface="Lato" panose="020F0502020204030203" pitchFamily="34" charset="0"/>
              </a:rPr>
              <a:t>4. Thiết kế Hệ thống</a:t>
            </a:r>
            <a:endParaRPr lang="en-US" sz="1850">
              <a:latin typeface="Lato" panose="020F0502020204030203" pitchFamily="34" charset="0"/>
              <a:ea typeface="Lato" panose="020F0502020204030203" pitchFamily="34" charset="0"/>
              <a:cs typeface="Lato" panose="020F0502020204030203" pitchFamily="34" charset="0"/>
            </a:endParaRPr>
          </a:p>
        </p:txBody>
      </p:sp>
      <p:sp>
        <p:nvSpPr>
          <p:cNvPr id="19" name="Text 17"/>
          <p:cNvSpPr/>
          <p:nvPr/>
        </p:nvSpPr>
        <p:spPr>
          <a:xfrm>
            <a:off x="674132" y="4599980"/>
            <a:ext cx="4298990" cy="924401"/>
          </a:xfrm>
          <a:prstGeom prst="rect">
            <a:avLst/>
          </a:prstGeom>
          <a:noFill/>
          <a:ln/>
        </p:spPr>
        <p:txBody>
          <a:bodyPr wrap="square" lIns="0" tIns="0" rIns="0" bIns="0" rtlCol="0" anchor="t"/>
          <a:lstStyle/>
          <a:p>
            <a:pPr marL="0" indent="0" algn="l">
              <a:lnSpc>
                <a:spcPts val="2400"/>
              </a:lnSpc>
              <a:buNone/>
            </a:pPr>
            <a:r>
              <a:rPr lang="en-US" sz="1500">
                <a:solidFill>
                  <a:srgbClr val="405449"/>
                </a:solidFill>
                <a:latin typeface="Lato" panose="020F0502020204030203" pitchFamily="34" charset="0"/>
                <a:ea typeface="Lato" panose="020F0502020204030203" pitchFamily="34" charset="0"/>
                <a:cs typeface="Lato" panose="020F0502020204030203" pitchFamily="34" charset="0"/>
              </a:rPr>
              <a:t>Thiết kế kiến trúc, giao diện, Use case, Class Diagram, chọn công nghệ (8 ngày / 5 người).</a:t>
            </a:r>
            <a:endParaRPr lang="en-US" sz="1500">
              <a:latin typeface="Lato" panose="020F0502020204030203" pitchFamily="34" charset="0"/>
              <a:ea typeface="Lato" panose="020F0502020204030203" pitchFamily="34" charset="0"/>
              <a:cs typeface="Lato" panose="020F0502020204030203" pitchFamily="34" charset="0"/>
            </a:endParaRPr>
          </a:p>
        </p:txBody>
      </p:sp>
      <p:sp>
        <p:nvSpPr>
          <p:cNvPr id="20" name="Text 18"/>
          <p:cNvSpPr/>
          <p:nvPr/>
        </p:nvSpPr>
        <p:spPr>
          <a:xfrm>
            <a:off x="5165646" y="3737253"/>
            <a:ext cx="192524" cy="240744"/>
          </a:xfrm>
          <a:prstGeom prst="rect">
            <a:avLst/>
          </a:prstGeom>
          <a:noFill/>
          <a:ln/>
        </p:spPr>
        <p:txBody>
          <a:bodyPr wrap="none" lIns="0" tIns="0" rIns="0" bIns="0" rtlCol="0" anchor="t"/>
          <a:lstStyle/>
          <a:p>
            <a:pPr marL="0" indent="0" algn="l">
              <a:lnSpc>
                <a:spcPts val="2400"/>
              </a:lnSpc>
              <a:buNone/>
            </a:pPr>
            <a:r>
              <a:rPr lang="en-US" sz="1500">
                <a:solidFill>
                  <a:srgbClr val="405449"/>
                </a:solidFill>
                <a:latin typeface="Lato" panose="020F0502020204030203" pitchFamily="34" charset="0"/>
                <a:ea typeface="Lato" panose="020F0502020204030203" pitchFamily="34" charset="0"/>
                <a:cs typeface="Lato" panose="020F0502020204030203" pitchFamily="34" charset="0"/>
              </a:rPr>
              <a:t>05</a:t>
            </a:r>
            <a:endParaRPr lang="en-US" sz="1500">
              <a:latin typeface="Lato" panose="020F0502020204030203" pitchFamily="34" charset="0"/>
              <a:ea typeface="Lato" panose="020F0502020204030203" pitchFamily="34" charset="0"/>
              <a:cs typeface="Lato" panose="020F0502020204030203" pitchFamily="34" charset="0"/>
            </a:endParaRPr>
          </a:p>
        </p:txBody>
      </p:sp>
      <p:sp>
        <p:nvSpPr>
          <p:cNvPr id="21" name="Shape 19"/>
          <p:cNvSpPr/>
          <p:nvPr/>
        </p:nvSpPr>
        <p:spPr>
          <a:xfrm>
            <a:off x="5165646" y="4041696"/>
            <a:ext cx="4298990" cy="22860"/>
          </a:xfrm>
          <a:prstGeom prst="rect">
            <a:avLst/>
          </a:prstGeom>
          <a:solidFill>
            <a:srgbClr val="438951"/>
          </a:solidFill>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2" name="Text 20"/>
          <p:cNvSpPr/>
          <p:nvPr/>
        </p:nvSpPr>
        <p:spPr>
          <a:xfrm>
            <a:off x="5165646" y="4183618"/>
            <a:ext cx="2407920" cy="300871"/>
          </a:xfrm>
          <a:prstGeom prst="rect">
            <a:avLst/>
          </a:prstGeom>
          <a:noFill/>
          <a:ln/>
        </p:spPr>
        <p:txBody>
          <a:bodyPr wrap="none" lIns="0" tIns="0" rIns="0" bIns="0" rtlCol="0" anchor="t"/>
          <a:lstStyle/>
          <a:p>
            <a:pPr marL="0" indent="0" algn="l">
              <a:lnSpc>
                <a:spcPts val="2350"/>
              </a:lnSpc>
              <a:buNone/>
            </a:pPr>
            <a:r>
              <a:rPr lang="en-US" sz="1850" b="1">
                <a:solidFill>
                  <a:srgbClr val="405449"/>
                </a:solidFill>
                <a:latin typeface="Lato" panose="020F0502020204030203" pitchFamily="34" charset="0"/>
                <a:ea typeface="Lato" panose="020F0502020204030203" pitchFamily="34" charset="0"/>
                <a:cs typeface="Lato" panose="020F0502020204030203" pitchFamily="34" charset="0"/>
              </a:rPr>
              <a:t>5. Cài đặt Hệ thống</a:t>
            </a:r>
            <a:endParaRPr lang="en-US" sz="1850">
              <a:latin typeface="Lato" panose="020F0502020204030203" pitchFamily="34" charset="0"/>
              <a:ea typeface="Lato" panose="020F0502020204030203" pitchFamily="34" charset="0"/>
              <a:cs typeface="Lato" panose="020F0502020204030203" pitchFamily="34" charset="0"/>
            </a:endParaRPr>
          </a:p>
        </p:txBody>
      </p:sp>
      <p:sp>
        <p:nvSpPr>
          <p:cNvPr id="23" name="Text 21"/>
          <p:cNvSpPr/>
          <p:nvPr/>
        </p:nvSpPr>
        <p:spPr>
          <a:xfrm>
            <a:off x="5165646" y="4599980"/>
            <a:ext cx="4298990" cy="616268"/>
          </a:xfrm>
          <a:prstGeom prst="rect">
            <a:avLst/>
          </a:prstGeom>
          <a:noFill/>
          <a:ln/>
        </p:spPr>
        <p:txBody>
          <a:bodyPr wrap="square" lIns="0" tIns="0" rIns="0" bIns="0" rtlCol="0" anchor="t"/>
          <a:lstStyle/>
          <a:p>
            <a:pPr marL="0" indent="0" algn="l">
              <a:lnSpc>
                <a:spcPts val="2400"/>
              </a:lnSpc>
              <a:buNone/>
            </a:pPr>
            <a:r>
              <a:rPr lang="en-US" sz="1500">
                <a:solidFill>
                  <a:srgbClr val="405449"/>
                </a:solidFill>
                <a:latin typeface="Lato" panose="020F0502020204030203" pitchFamily="34" charset="0"/>
                <a:ea typeface="Lato" panose="020F0502020204030203" pitchFamily="34" charset="0"/>
                <a:cs typeface="Lato" panose="020F0502020204030203" pitchFamily="34" charset="0"/>
              </a:rPr>
              <a:t>Triển khai cơ sở dữ liệu, giao diện, các module chức năng (18 ngày / 5 người).</a:t>
            </a:r>
            <a:endParaRPr lang="en-US" sz="1500">
              <a:latin typeface="Lato" panose="020F0502020204030203" pitchFamily="34" charset="0"/>
              <a:ea typeface="Lato" panose="020F0502020204030203" pitchFamily="34" charset="0"/>
              <a:cs typeface="Lato" panose="020F0502020204030203" pitchFamily="34" charset="0"/>
            </a:endParaRPr>
          </a:p>
        </p:txBody>
      </p:sp>
      <p:sp>
        <p:nvSpPr>
          <p:cNvPr id="24" name="Text 22"/>
          <p:cNvSpPr/>
          <p:nvPr/>
        </p:nvSpPr>
        <p:spPr>
          <a:xfrm>
            <a:off x="9657159" y="3737253"/>
            <a:ext cx="192524" cy="240744"/>
          </a:xfrm>
          <a:prstGeom prst="rect">
            <a:avLst/>
          </a:prstGeom>
          <a:noFill/>
          <a:ln/>
        </p:spPr>
        <p:txBody>
          <a:bodyPr wrap="none" lIns="0" tIns="0" rIns="0" bIns="0" rtlCol="0" anchor="t"/>
          <a:lstStyle/>
          <a:p>
            <a:pPr marL="0" indent="0" algn="l">
              <a:lnSpc>
                <a:spcPts val="2400"/>
              </a:lnSpc>
              <a:buNone/>
            </a:pPr>
            <a:r>
              <a:rPr lang="en-US" sz="1500">
                <a:solidFill>
                  <a:srgbClr val="405449"/>
                </a:solidFill>
                <a:latin typeface="Lato" panose="020F0502020204030203" pitchFamily="34" charset="0"/>
                <a:ea typeface="Lato" panose="020F0502020204030203" pitchFamily="34" charset="0"/>
                <a:cs typeface="Lato" panose="020F0502020204030203" pitchFamily="34" charset="0"/>
              </a:rPr>
              <a:t>06</a:t>
            </a:r>
            <a:endParaRPr lang="en-US" sz="1500">
              <a:latin typeface="Lato" panose="020F0502020204030203" pitchFamily="34" charset="0"/>
              <a:ea typeface="Lato" panose="020F0502020204030203" pitchFamily="34" charset="0"/>
              <a:cs typeface="Lato" panose="020F0502020204030203" pitchFamily="34" charset="0"/>
            </a:endParaRPr>
          </a:p>
        </p:txBody>
      </p:sp>
      <p:sp>
        <p:nvSpPr>
          <p:cNvPr id="25" name="Shape 23"/>
          <p:cNvSpPr/>
          <p:nvPr/>
        </p:nvSpPr>
        <p:spPr>
          <a:xfrm>
            <a:off x="9657159" y="4041696"/>
            <a:ext cx="4298990" cy="22860"/>
          </a:xfrm>
          <a:prstGeom prst="rect">
            <a:avLst/>
          </a:prstGeom>
          <a:solidFill>
            <a:srgbClr val="438951"/>
          </a:solidFill>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6" name="Text 24"/>
          <p:cNvSpPr/>
          <p:nvPr/>
        </p:nvSpPr>
        <p:spPr>
          <a:xfrm>
            <a:off x="9657159" y="4183618"/>
            <a:ext cx="2407920" cy="300871"/>
          </a:xfrm>
          <a:prstGeom prst="rect">
            <a:avLst/>
          </a:prstGeom>
          <a:noFill/>
          <a:ln/>
        </p:spPr>
        <p:txBody>
          <a:bodyPr wrap="none" lIns="0" tIns="0" rIns="0" bIns="0" rtlCol="0" anchor="t"/>
          <a:lstStyle/>
          <a:p>
            <a:pPr marL="0" indent="0" algn="l">
              <a:lnSpc>
                <a:spcPts val="2350"/>
              </a:lnSpc>
              <a:buNone/>
            </a:pPr>
            <a:r>
              <a:rPr lang="en-US" sz="1850" b="1">
                <a:solidFill>
                  <a:srgbClr val="405449"/>
                </a:solidFill>
                <a:latin typeface="Lato" panose="020F0502020204030203" pitchFamily="34" charset="0"/>
                <a:ea typeface="Lato" panose="020F0502020204030203" pitchFamily="34" charset="0"/>
                <a:cs typeface="Lato" panose="020F0502020204030203" pitchFamily="34" charset="0"/>
              </a:rPr>
              <a:t>6. Kiểm thử</a:t>
            </a:r>
            <a:endParaRPr lang="en-US" sz="1850">
              <a:latin typeface="Lato" panose="020F0502020204030203" pitchFamily="34" charset="0"/>
              <a:ea typeface="Lato" panose="020F0502020204030203" pitchFamily="34" charset="0"/>
              <a:cs typeface="Lato" panose="020F0502020204030203" pitchFamily="34" charset="0"/>
            </a:endParaRPr>
          </a:p>
        </p:txBody>
      </p:sp>
      <p:sp>
        <p:nvSpPr>
          <p:cNvPr id="27" name="Text 25"/>
          <p:cNvSpPr/>
          <p:nvPr/>
        </p:nvSpPr>
        <p:spPr>
          <a:xfrm>
            <a:off x="9657159" y="4599980"/>
            <a:ext cx="4298990" cy="924401"/>
          </a:xfrm>
          <a:prstGeom prst="rect">
            <a:avLst/>
          </a:prstGeom>
          <a:noFill/>
          <a:ln/>
        </p:spPr>
        <p:txBody>
          <a:bodyPr wrap="square" lIns="0" tIns="0" rIns="0" bIns="0" rtlCol="0" anchor="t"/>
          <a:lstStyle/>
          <a:p>
            <a:pPr marL="0" indent="0" algn="l">
              <a:lnSpc>
                <a:spcPts val="2400"/>
              </a:lnSpc>
              <a:buNone/>
            </a:pPr>
            <a:r>
              <a:rPr lang="en-US" sz="1500">
                <a:solidFill>
                  <a:srgbClr val="405449"/>
                </a:solidFill>
                <a:latin typeface="Lato" panose="020F0502020204030203" pitchFamily="34" charset="0"/>
                <a:ea typeface="Lato" panose="020F0502020204030203" pitchFamily="34" charset="0"/>
                <a:cs typeface="Lato" panose="020F0502020204030203" pitchFamily="34" charset="0"/>
              </a:rPr>
              <a:t>Lập kế hoạch, viết test case, kiểm thử chức năng, phi chức năng, tích hợp (10 ngày / 5 người).</a:t>
            </a:r>
            <a:endParaRPr lang="en-US" sz="1500">
              <a:latin typeface="Lato" panose="020F0502020204030203" pitchFamily="34" charset="0"/>
              <a:ea typeface="Lato" panose="020F0502020204030203" pitchFamily="34" charset="0"/>
              <a:cs typeface="Lato" panose="020F0502020204030203" pitchFamily="34" charset="0"/>
            </a:endParaRPr>
          </a:p>
        </p:txBody>
      </p:sp>
      <p:sp>
        <p:nvSpPr>
          <p:cNvPr id="28" name="Text 26"/>
          <p:cNvSpPr/>
          <p:nvPr/>
        </p:nvSpPr>
        <p:spPr>
          <a:xfrm>
            <a:off x="674132" y="5861328"/>
            <a:ext cx="192524" cy="240744"/>
          </a:xfrm>
          <a:prstGeom prst="rect">
            <a:avLst/>
          </a:prstGeom>
          <a:noFill/>
          <a:ln/>
        </p:spPr>
        <p:txBody>
          <a:bodyPr wrap="none" lIns="0" tIns="0" rIns="0" bIns="0" rtlCol="0" anchor="t"/>
          <a:lstStyle/>
          <a:p>
            <a:pPr marL="0" indent="0" algn="l">
              <a:lnSpc>
                <a:spcPts val="2400"/>
              </a:lnSpc>
              <a:buNone/>
            </a:pPr>
            <a:r>
              <a:rPr lang="en-US" sz="1500">
                <a:solidFill>
                  <a:srgbClr val="405449"/>
                </a:solidFill>
                <a:latin typeface="Lato" panose="020F0502020204030203" pitchFamily="34" charset="0"/>
                <a:ea typeface="Lato" panose="020F0502020204030203" pitchFamily="34" charset="0"/>
                <a:cs typeface="Lato" panose="020F0502020204030203" pitchFamily="34" charset="0"/>
              </a:rPr>
              <a:t>07</a:t>
            </a:r>
            <a:endParaRPr lang="en-US" sz="1500">
              <a:latin typeface="Lato" panose="020F0502020204030203" pitchFamily="34" charset="0"/>
              <a:ea typeface="Lato" panose="020F0502020204030203" pitchFamily="34" charset="0"/>
              <a:cs typeface="Lato" panose="020F0502020204030203" pitchFamily="34" charset="0"/>
            </a:endParaRPr>
          </a:p>
        </p:txBody>
      </p:sp>
      <p:sp>
        <p:nvSpPr>
          <p:cNvPr id="29" name="Shape 27"/>
          <p:cNvSpPr/>
          <p:nvPr/>
        </p:nvSpPr>
        <p:spPr>
          <a:xfrm>
            <a:off x="674132" y="6165771"/>
            <a:ext cx="13282017" cy="22860"/>
          </a:xfrm>
          <a:prstGeom prst="rect">
            <a:avLst/>
          </a:prstGeom>
          <a:solidFill>
            <a:srgbClr val="438951"/>
          </a:solidFill>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30" name="Text 28"/>
          <p:cNvSpPr/>
          <p:nvPr/>
        </p:nvSpPr>
        <p:spPr>
          <a:xfrm>
            <a:off x="674132" y="6307693"/>
            <a:ext cx="2407920" cy="300871"/>
          </a:xfrm>
          <a:prstGeom prst="rect">
            <a:avLst/>
          </a:prstGeom>
          <a:noFill/>
          <a:ln/>
        </p:spPr>
        <p:txBody>
          <a:bodyPr wrap="none" lIns="0" tIns="0" rIns="0" bIns="0" rtlCol="0" anchor="t"/>
          <a:lstStyle/>
          <a:p>
            <a:pPr marL="0" indent="0" algn="l">
              <a:lnSpc>
                <a:spcPts val="2350"/>
              </a:lnSpc>
              <a:buNone/>
            </a:pPr>
            <a:r>
              <a:rPr lang="en-US" sz="1850" b="1">
                <a:solidFill>
                  <a:srgbClr val="405449"/>
                </a:solidFill>
                <a:latin typeface="Lato" panose="020F0502020204030203" pitchFamily="34" charset="0"/>
                <a:ea typeface="Lato" panose="020F0502020204030203" pitchFamily="34" charset="0"/>
                <a:cs typeface="Lato" panose="020F0502020204030203" pitchFamily="34" charset="0"/>
              </a:rPr>
              <a:t>7. Bảo trì</a:t>
            </a:r>
            <a:endParaRPr lang="en-US" sz="1850">
              <a:latin typeface="Lato" panose="020F0502020204030203" pitchFamily="34" charset="0"/>
              <a:ea typeface="Lato" panose="020F0502020204030203" pitchFamily="34" charset="0"/>
              <a:cs typeface="Lato" panose="020F0502020204030203" pitchFamily="34" charset="0"/>
            </a:endParaRPr>
          </a:p>
        </p:txBody>
      </p:sp>
      <p:sp>
        <p:nvSpPr>
          <p:cNvPr id="31" name="Text 29"/>
          <p:cNvSpPr/>
          <p:nvPr/>
        </p:nvSpPr>
        <p:spPr>
          <a:xfrm>
            <a:off x="674132" y="6724055"/>
            <a:ext cx="13282017" cy="308134"/>
          </a:xfrm>
          <a:prstGeom prst="rect">
            <a:avLst/>
          </a:prstGeom>
          <a:noFill/>
          <a:ln/>
        </p:spPr>
        <p:txBody>
          <a:bodyPr wrap="none" lIns="0" tIns="0" rIns="0" bIns="0" rtlCol="0" anchor="t"/>
          <a:lstStyle/>
          <a:p>
            <a:pPr marL="0" indent="0" algn="l">
              <a:lnSpc>
                <a:spcPts val="2400"/>
              </a:lnSpc>
              <a:buNone/>
            </a:pPr>
            <a:r>
              <a:rPr lang="en-US" sz="1500">
                <a:solidFill>
                  <a:srgbClr val="405449"/>
                </a:solidFill>
                <a:latin typeface="Lato" panose="020F0502020204030203" pitchFamily="34" charset="0"/>
                <a:ea typeface="Lato" panose="020F0502020204030203" pitchFamily="34" charset="0"/>
                <a:cs typeface="Lato" panose="020F0502020204030203" pitchFamily="34" charset="0"/>
              </a:rPr>
              <a:t>Sửa lỗi, cập nhật, nâng cấp và báo cáo định kỳ (10 ngày / 5 người).</a:t>
            </a:r>
            <a:endParaRPr lang="en-US" sz="1500">
              <a:latin typeface="Lato" panose="020F0502020204030203" pitchFamily="34" charset="0"/>
              <a:ea typeface="Lato" panose="020F0502020204030203" pitchFamily="34" charset="0"/>
              <a:cs typeface="Lato" panose="020F0502020204030203" pitchFamily="34" charset="0"/>
            </a:endParaRPr>
          </a:p>
        </p:txBody>
      </p:sp>
      <p:sp>
        <p:nvSpPr>
          <p:cNvPr id="32" name="Text 30"/>
          <p:cNvSpPr/>
          <p:nvPr/>
        </p:nvSpPr>
        <p:spPr>
          <a:xfrm>
            <a:off x="674132" y="7393305"/>
            <a:ext cx="13282136" cy="308134"/>
          </a:xfrm>
          <a:prstGeom prst="rect">
            <a:avLst/>
          </a:prstGeom>
          <a:noFill/>
          <a:ln/>
        </p:spPr>
        <p:txBody>
          <a:bodyPr wrap="none" lIns="0" tIns="0" rIns="0" bIns="0" rtlCol="0" anchor="t"/>
          <a:lstStyle/>
          <a:p>
            <a:pPr marL="0" indent="0" algn="l">
              <a:lnSpc>
                <a:spcPts val="2400"/>
              </a:lnSpc>
              <a:buNone/>
            </a:pPr>
            <a:r>
              <a:rPr lang="en-US" sz="1500">
                <a:solidFill>
                  <a:srgbClr val="405449"/>
                </a:solidFill>
                <a:latin typeface="Lato" panose="020F0502020204030203" pitchFamily="34" charset="0"/>
                <a:ea typeface="Lato" panose="020F0502020204030203" pitchFamily="34" charset="0"/>
                <a:cs typeface="Lato" panose="020F0502020204030203" pitchFamily="34" charset="0"/>
              </a:rPr>
              <a:t>Tổng thời gian hoàn thành dự án dự kiến là 70 ngày với đội ngũ 5 thành viên.</a:t>
            </a:r>
            <a:endParaRPr lang="en-US" sz="150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0786" y="449342"/>
            <a:ext cx="4393100" cy="591265"/>
          </a:xfrm>
          <a:prstGeom prst="rect">
            <a:avLst/>
          </a:prstGeom>
          <a:noFill/>
          <a:ln/>
        </p:spPr>
        <p:txBody>
          <a:bodyPr wrap="none" lIns="0" tIns="0" rIns="0" bIns="0" rtlCol="0" anchor="t"/>
          <a:lstStyle/>
          <a:p>
            <a:pPr marL="0" indent="0" algn="l">
              <a:lnSpc>
                <a:spcPts val="3200"/>
              </a:lnSpc>
              <a:buNone/>
            </a:pPr>
            <a:r>
              <a:rPr lang="en-US" sz="3000" b="1" err="1">
                <a:solidFill>
                  <a:srgbClr val="3B4540"/>
                </a:solidFill>
                <a:latin typeface="Fraunces Extra Bold" panose="020B0604020202020204" charset="0"/>
                <a:ea typeface="Lato" panose="020F0502020204030203" pitchFamily="34" charset="0"/>
                <a:cs typeface="Lato" panose="020F0502020204030203" pitchFamily="34" charset="0"/>
              </a:rPr>
              <a:t>Ước</a:t>
            </a:r>
            <a:r>
              <a:rPr lang="en-US" sz="3000" b="1">
                <a:solidFill>
                  <a:srgbClr val="3B4540"/>
                </a:solidFill>
                <a:latin typeface="Fraunces Extra Bold" panose="020B0604020202020204" charset="0"/>
                <a:ea typeface="Lato" panose="020F0502020204030203" pitchFamily="34" charset="0"/>
                <a:cs typeface="Lato" panose="020F0502020204030203" pitchFamily="34" charset="0"/>
              </a:rPr>
              <a:t> </a:t>
            </a:r>
            <a:r>
              <a:rPr lang="en-US" sz="3000" b="1" err="1">
                <a:solidFill>
                  <a:srgbClr val="3B4540"/>
                </a:solidFill>
                <a:latin typeface="Fraunces Extra Bold" panose="020B0604020202020204" charset="0"/>
                <a:ea typeface="Lato" panose="020F0502020204030203" pitchFamily="34" charset="0"/>
                <a:cs typeface="Lato" panose="020F0502020204030203" pitchFamily="34" charset="0"/>
              </a:rPr>
              <a:t>lượng</a:t>
            </a:r>
            <a:r>
              <a:rPr lang="en-US" sz="3000" b="1">
                <a:solidFill>
                  <a:srgbClr val="3B4540"/>
                </a:solidFill>
                <a:latin typeface="Fraunces Extra Bold" panose="020B0604020202020204" charset="0"/>
                <a:ea typeface="Lato" panose="020F0502020204030203" pitchFamily="34" charset="0"/>
                <a:cs typeface="Lato" panose="020F0502020204030203" pitchFamily="34" charset="0"/>
              </a:rPr>
              <a:t> Chi </a:t>
            </a:r>
            <a:r>
              <a:rPr lang="en-US" sz="3000" b="1" err="1">
                <a:solidFill>
                  <a:srgbClr val="3B4540"/>
                </a:solidFill>
                <a:latin typeface="Fraunces Extra Bold" panose="020B0604020202020204" charset="0"/>
                <a:ea typeface="Lato" panose="020F0502020204030203" pitchFamily="34" charset="0"/>
                <a:cs typeface="Lato" panose="020F0502020204030203" pitchFamily="34" charset="0"/>
              </a:rPr>
              <a:t>phí</a:t>
            </a:r>
            <a:r>
              <a:rPr lang="en-US" sz="3000" b="1">
                <a:solidFill>
                  <a:srgbClr val="3B4540"/>
                </a:solidFill>
                <a:latin typeface="Fraunces Extra Bold" panose="020B0604020202020204" charset="0"/>
                <a:ea typeface="Lato" panose="020F0502020204030203" pitchFamily="34" charset="0"/>
                <a:cs typeface="Lato" panose="020F0502020204030203" pitchFamily="34" charset="0"/>
              </a:rPr>
              <a:t> </a:t>
            </a:r>
            <a:r>
              <a:rPr lang="en-US" sz="3000" b="1" err="1">
                <a:solidFill>
                  <a:srgbClr val="3B4540"/>
                </a:solidFill>
                <a:latin typeface="Fraunces Extra Bold" panose="020B0604020202020204" charset="0"/>
                <a:ea typeface="Lato" panose="020F0502020204030203" pitchFamily="34" charset="0"/>
                <a:cs typeface="Lato" panose="020F0502020204030203" pitchFamily="34" charset="0"/>
              </a:rPr>
              <a:t>Dự</a:t>
            </a:r>
            <a:r>
              <a:rPr lang="en-US" sz="3000" b="1">
                <a:solidFill>
                  <a:srgbClr val="3B4540"/>
                </a:solidFill>
                <a:latin typeface="Fraunces Extra Bold" panose="020B0604020202020204" charset="0"/>
                <a:ea typeface="Lato" panose="020F0502020204030203" pitchFamily="34" charset="0"/>
                <a:cs typeface="Lato" panose="020F0502020204030203" pitchFamily="34" charset="0"/>
              </a:rPr>
              <a:t> </a:t>
            </a:r>
            <a:r>
              <a:rPr lang="en-US" sz="3000" b="1" err="1">
                <a:solidFill>
                  <a:srgbClr val="3B4540"/>
                </a:solidFill>
                <a:latin typeface="Fraunces Extra Bold" panose="020B0604020202020204" charset="0"/>
                <a:ea typeface="Lato" panose="020F0502020204030203" pitchFamily="34" charset="0"/>
                <a:cs typeface="Lato" panose="020F0502020204030203" pitchFamily="34" charset="0"/>
              </a:rPr>
              <a:t>án</a:t>
            </a:r>
            <a:endParaRPr lang="en-US" sz="3000">
              <a:latin typeface="Fraunces Extra Bold" panose="020B0604020202020204" charset="0"/>
              <a:ea typeface="Lato" panose="020F0502020204030203" pitchFamily="34" charset="0"/>
              <a:cs typeface="Lato" panose="020F0502020204030203" pitchFamily="34" charset="0"/>
            </a:endParaRPr>
          </a:p>
        </p:txBody>
      </p:sp>
      <p:pic>
        <p:nvPicPr>
          <p:cNvPr id="3" name="Image 0" descr="preencoded.png"/>
          <p:cNvPicPr>
            <a:picLocks noChangeAspect="1"/>
          </p:cNvPicPr>
          <p:nvPr/>
        </p:nvPicPr>
        <p:blipFill>
          <a:blip r:embed="rId3"/>
          <a:stretch>
            <a:fillRect/>
          </a:stretch>
        </p:blipFill>
        <p:spPr>
          <a:xfrm>
            <a:off x="570786" y="1285161"/>
            <a:ext cx="12802611" cy="4379667"/>
          </a:xfrm>
          <a:prstGeom prst="rect">
            <a:avLst/>
          </a:prstGeom>
        </p:spPr>
      </p:pic>
      <p:sp>
        <p:nvSpPr>
          <p:cNvPr id="4" name="Text 1"/>
          <p:cNvSpPr/>
          <p:nvPr/>
        </p:nvSpPr>
        <p:spPr>
          <a:xfrm>
            <a:off x="12104370" y="1248370"/>
            <a:ext cx="1962745" cy="260985"/>
          </a:xfrm>
          <a:prstGeom prst="rect">
            <a:avLst/>
          </a:prstGeom>
          <a:noFill/>
          <a:ln/>
        </p:spPr>
        <p:txBody>
          <a:bodyPr wrap="none" lIns="0" tIns="0" rIns="0" bIns="0" rtlCol="0" anchor="t"/>
          <a:lstStyle/>
          <a:p>
            <a:pPr marL="0" indent="0" algn="l">
              <a:lnSpc>
                <a:spcPts val="2050"/>
              </a:lnSpc>
              <a:buNone/>
            </a:pPr>
            <a:endParaRPr lang="en-US" sz="1250">
              <a:latin typeface="Lato" panose="020F0502020204030203" pitchFamily="34" charset="0"/>
              <a:ea typeface="Lato" panose="020F0502020204030203" pitchFamily="34" charset="0"/>
              <a:cs typeface="Lato" panose="020F0502020204030203" pitchFamily="34" charset="0"/>
            </a:endParaRPr>
          </a:p>
        </p:txBody>
      </p:sp>
      <p:sp>
        <p:nvSpPr>
          <p:cNvPr id="5" name="Text 2"/>
          <p:cNvSpPr/>
          <p:nvPr/>
        </p:nvSpPr>
        <p:spPr>
          <a:xfrm>
            <a:off x="815340" y="6279952"/>
            <a:ext cx="13244274" cy="260985"/>
          </a:xfrm>
          <a:prstGeom prst="rect">
            <a:avLst/>
          </a:prstGeom>
          <a:noFill/>
          <a:ln/>
        </p:spPr>
        <p:txBody>
          <a:bodyPr wrap="none" lIns="0" tIns="0" rIns="0" bIns="0" rtlCol="0" anchor="t"/>
          <a:lstStyle/>
          <a:p>
            <a:pPr marL="0" indent="0" algn="l">
              <a:lnSpc>
                <a:spcPts val="2050"/>
              </a:lnSpc>
              <a:buNone/>
            </a:pPr>
            <a:r>
              <a:rPr lang="en-US" sz="1250">
                <a:solidFill>
                  <a:srgbClr val="405449"/>
                </a:solidFill>
                <a:latin typeface="Lato" panose="020F0502020204030203" pitchFamily="34" charset="0"/>
                <a:ea typeface="Lato" panose="020F0502020204030203" pitchFamily="34" charset="0"/>
                <a:cs typeface="Lato" panose="020F0502020204030203" pitchFamily="34" charset="0"/>
              </a:rPr>
              <a:t>Với 70 ngày làm việc của 5 thành viên, mỗi người có chi phí 50.000 VND/ngày.</a:t>
            </a:r>
            <a:endParaRPr lang="en-US" sz="1250">
              <a:latin typeface="Lato" panose="020F0502020204030203" pitchFamily="34" charset="0"/>
              <a:ea typeface="Lato" panose="020F0502020204030203" pitchFamily="34" charset="0"/>
              <a:cs typeface="Lato" panose="020F0502020204030203" pitchFamily="34" charset="0"/>
            </a:endParaRPr>
          </a:p>
        </p:txBody>
      </p:sp>
      <p:sp>
        <p:nvSpPr>
          <p:cNvPr id="6" name="Shape 3"/>
          <p:cNvSpPr/>
          <p:nvPr/>
        </p:nvSpPr>
        <p:spPr>
          <a:xfrm>
            <a:off x="570786" y="6096476"/>
            <a:ext cx="22860" cy="627936"/>
          </a:xfrm>
          <a:prstGeom prst="rect">
            <a:avLst/>
          </a:prstGeom>
          <a:solidFill>
            <a:srgbClr val="438951"/>
          </a:solidFill>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7" name="Text 4"/>
          <p:cNvSpPr/>
          <p:nvPr/>
        </p:nvSpPr>
        <p:spPr>
          <a:xfrm>
            <a:off x="570786" y="6968966"/>
            <a:ext cx="4773216" cy="305753"/>
          </a:xfrm>
          <a:prstGeom prst="rect">
            <a:avLst/>
          </a:prstGeom>
          <a:noFill/>
          <a:ln/>
        </p:spPr>
        <p:txBody>
          <a:bodyPr wrap="none" lIns="0" tIns="0" rIns="0" bIns="0" rtlCol="0" anchor="t"/>
          <a:lstStyle/>
          <a:p>
            <a:pPr marL="0" indent="0" algn="l">
              <a:lnSpc>
                <a:spcPts val="2400"/>
              </a:lnSpc>
              <a:buNone/>
            </a:pPr>
            <a:r>
              <a:rPr lang="en-US" sz="1900" b="1">
                <a:solidFill>
                  <a:srgbClr val="3B4540"/>
                </a:solidFill>
                <a:latin typeface="Lato" panose="020F0502020204030203" pitchFamily="34" charset="0"/>
                <a:ea typeface="Lato" panose="020F0502020204030203" pitchFamily="34" charset="0"/>
                <a:cs typeface="Lato" panose="020F0502020204030203" pitchFamily="34" charset="0"/>
              </a:rPr>
              <a:t>Tổng chi phí ước tính: </a:t>
            </a:r>
            <a:r>
              <a:rPr lang="en-US" sz="1900" b="1">
                <a:solidFill>
                  <a:srgbClr val="438951"/>
                </a:solidFill>
                <a:latin typeface="Lato" panose="020F0502020204030203" pitchFamily="34" charset="0"/>
                <a:ea typeface="Lato" panose="020F0502020204030203" pitchFamily="34" charset="0"/>
                <a:cs typeface="Lato" panose="020F0502020204030203" pitchFamily="34" charset="0"/>
              </a:rPr>
              <a:t>17.500.000 VND</a:t>
            </a:r>
            <a:endParaRPr lang="en-US" sz="1900">
              <a:latin typeface="Lato" panose="020F0502020204030203" pitchFamily="34" charset="0"/>
              <a:ea typeface="Lato" panose="020F0502020204030203" pitchFamily="34" charset="0"/>
              <a:cs typeface="Lato" panose="020F0502020204030203" pitchFamily="34" charset="0"/>
            </a:endParaRPr>
          </a:p>
        </p:txBody>
      </p:sp>
      <p:sp>
        <p:nvSpPr>
          <p:cNvPr id="8" name="Text 5"/>
          <p:cNvSpPr/>
          <p:nvPr/>
        </p:nvSpPr>
        <p:spPr>
          <a:xfrm>
            <a:off x="570786" y="7519273"/>
            <a:ext cx="13488829" cy="260985"/>
          </a:xfrm>
          <a:prstGeom prst="rect">
            <a:avLst/>
          </a:prstGeom>
          <a:noFill/>
          <a:ln/>
        </p:spPr>
        <p:txBody>
          <a:bodyPr wrap="none" lIns="0" tIns="0" rIns="0" bIns="0" rtlCol="0" anchor="t"/>
          <a:lstStyle/>
          <a:p>
            <a:pPr marL="0" indent="0" algn="l">
              <a:lnSpc>
                <a:spcPts val="2050"/>
              </a:lnSpc>
              <a:buNone/>
            </a:pPr>
            <a:r>
              <a:rPr lang="en-US" sz="1250">
                <a:solidFill>
                  <a:srgbClr val="405449"/>
                </a:solidFill>
                <a:latin typeface="Lato" panose="020F0502020204030203" pitchFamily="34" charset="0"/>
                <a:ea typeface="Lato" panose="020F0502020204030203" pitchFamily="34" charset="0"/>
                <a:cs typeface="Lato" panose="020F0502020204030203" pitchFamily="34" charset="0"/>
              </a:rPr>
              <a:t>Chi phí này bao gồm lương nhân sự và các chi phí phát sinh liên quan trực tiếp đến thời gian làm việc.</a:t>
            </a:r>
            <a:endParaRPr lang="en-US" sz="125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96835" y="311825"/>
            <a:ext cx="2880241" cy="354330"/>
          </a:xfrm>
          <a:prstGeom prst="rect">
            <a:avLst/>
          </a:prstGeom>
          <a:noFill/>
          <a:ln/>
        </p:spPr>
        <p:txBody>
          <a:bodyPr wrap="none" lIns="0" tIns="0" rIns="0" bIns="0" rtlCol="0" anchor="t"/>
          <a:lstStyle/>
          <a:p>
            <a:pPr marL="0" indent="0" algn="l">
              <a:lnSpc>
                <a:spcPts val="2750"/>
              </a:lnSpc>
              <a:buNone/>
            </a:pPr>
            <a:r>
              <a:rPr lang="en-US" sz="3000" b="1">
                <a:solidFill>
                  <a:srgbClr val="3B4540"/>
                </a:solidFill>
                <a:latin typeface="Fraunces Extra Bold" pitchFamily="34" charset="0"/>
                <a:ea typeface="Fraunces Extra Bold" pitchFamily="34" charset="-122"/>
                <a:cs typeface="Fraunces Extra Bold" pitchFamily="34" charset="-120"/>
              </a:rPr>
              <a:t>Danh sách công việc</a:t>
            </a:r>
            <a:endParaRPr lang="en-US" sz="3000"/>
          </a:p>
        </p:txBody>
      </p:sp>
      <p:sp>
        <p:nvSpPr>
          <p:cNvPr id="3" name="Text 1"/>
          <p:cNvSpPr/>
          <p:nvPr/>
        </p:nvSpPr>
        <p:spPr>
          <a:xfrm>
            <a:off x="396835" y="892969"/>
            <a:ext cx="13836729" cy="181451"/>
          </a:xfrm>
          <a:prstGeom prst="rect">
            <a:avLst/>
          </a:prstGeom>
          <a:noFill/>
          <a:ln/>
        </p:spPr>
        <p:txBody>
          <a:bodyPr wrap="none" lIns="0" tIns="0" rIns="0" bIns="0" rtlCol="0" anchor="t"/>
          <a:lstStyle/>
          <a:p>
            <a:pPr marL="0" indent="0" algn="l">
              <a:lnSpc>
                <a:spcPts val="1400"/>
              </a:lnSpc>
              <a:buNone/>
            </a:pPr>
            <a:r>
              <a:rPr lang="en-US" sz="1700">
                <a:solidFill>
                  <a:srgbClr val="405449"/>
                </a:solidFill>
                <a:latin typeface="Lato" panose="020F0502020204030203" pitchFamily="34" charset="0"/>
                <a:ea typeface="Lato" panose="020F0502020204030203" pitchFamily="34" charset="0"/>
                <a:cs typeface="Lato" panose="020F0502020204030203" pitchFamily="34" charset="0"/>
              </a:rPr>
              <a:t>Danh sách các giai đoạn, các nhóm công việc, các task con.</a:t>
            </a:r>
            <a:endParaRPr lang="en-US" sz="1700">
              <a:latin typeface="Lato" panose="020F0502020204030203" pitchFamily="34" charset="0"/>
              <a:ea typeface="Lato" panose="020F0502020204030203" pitchFamily="34" charset="0"/>
              <a:cs typeface="Lato" panose="020F0502020204030203" pitchFamily="34" charset="0"/>
            </a:endParaRPr>
          </a:p>
        </p:txBody>
      </p:sp>
      <p:pic>
        <p:nvPicPr>
          <p:cNvPr id="4" name="Image 0" descr="preencoded.png"/>
          <p:cNvPicPr>
            <a:picLocks noChangeAspect="1"/>
          </p:cNvPicPr>
          <p:nvPr/>
        </p:nvPicPr>
        <p:blipFill>
          <a:blip r:embed="rId3"/>
          <a:stretch>
            <a:fillRect/>
          </a:stretch>
        </p:blipFill>
        <p:spPr>
          <a:xfrm>
            <a:off x="396834" y="1201936"/>
            <a:ext cx="10670969" cy="4614386"/>
          </a:xfrm>
          <a:prstGeom prst="rect">
            <a:avLst/>
          </a:prstGeom>
        </p:spPr>
      </p:pic>
      <p:pic>
        <p:nvPicPr>
          <p:cNvPr id="5" name="Image 1" descr="preencoded.png"/>
          <p:cNvPicPr>
            <a:picLocks noChangeAspect="1"/>
          </p:cNvPicPr>
          <p:nvPr/>
        </p:nvPicPr>
        <p:blipFill>
          <a:blip r:embed="rId4"/>
          <a:stretch>
            <a:fillRect/>
          </a:stretch>
        </p:blipFill>
        <p:spPr>
          <a:xfrm>
            <a:off x="396835" y="5816322"/>
            <a:ext cx="10670968" cy="233814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94705" y="390049"/>
            <a:ext cx="4588669" cy="353378"/>
          </a:xfrm>
          <a:prstGeom prst="rect">
            <a:avLst/>
          </a:prstGeom>
          <a:noFill/>
          <a:ln/>
        </p:spPr>
        <p:txBody>
          <a:bodyPr wrap="none" lIns="0" tIns="0" rIns="0" bIns="0" rtlCol="0" anchor="t"/>
          <a:lstStyle/>
          <a:p>
            <a:pPr marL="0" indent="0" algn="l">
              <a:lnSpc>
                <a:spcPts val="2750"/>
              </a:lnSpc>
              <a:buNone/>
            </a:pPr>
            <a:r>
              <a:rPr lang="en-US" sz="3000" b="1">
                <a:solidFill>
                  <a:srgbClr val="3B4540"/>
                </a:solidFill>
                <a:latin typeface="Fraunces Extra Bold" pitchFamily="34" charset="0"/>
                <a:ea typeface="Fraunces Extra Bold" pitchFamily="34" charset="-122"/>
                <a:cs typeface="Fraunces Extra Bold" pitchFamily="34" charset="-120"/>
              </a:rPr>
              <a:t>Lập Lịch biểu Dự án: Sơ đồ Gantt</a:t>
            </a:r>
            <a:endParaRPr lang="en-US" sz="3000"/>
          </a:p>
        </p:txBody>
      </p:sp>
      <p:sp>
        <p:nvSpPr>
          <p:cNvPr id="3" name="Text 1"/>
          <p:cNvSpPr/>
          <p:nvPr/>
        </p:nvSpPr>
        <p:spPr>
          <a:xfrm>
            <a:off x="494705" y="955477"/>
            <a:ext cx="13640991" cy="226100"/>
          </a:xfrm>
          <a:prstGeom prst="rect">
            <a:avLst/>
          </a:prstGeom>
          <a:noFill/>
          <a:ln/>
        </p:spPr>
        <p:txBody>
          <a:bodyPr wrap="none" lIns="0" tIns="0" rIns="0" bIns="0" rtlCol="0" anchor="t"/>
          <a:lstStyle/>
          <a:p>
            <a:pPr marL="0" indent="0" algn="l">
              <a:lnSpc>
                <a:spcPts val="1750"/>
              </a:lnSpc>
              <a:buNone/>
            </a:pPr>
            <a:r>
              <a:rPr lang="en-US" sz="1500">
                <a:solidFill>
                  <a:srgbClr val="405449"/>
                </a:solidFill>
                <a:latin typeface="Lato" panose="020F0502020204030203" pitchFamily="34" charset="0"/>
                <a:ea typeface="Lato" panose="020F0502020204030203" pitchFamily="34" charset="0"/>
                <a:cs typeface="Lato" panose="020F0502020204030203" pitchFamily="34" charset="0"/>
              </a:rPr>
              <a:t>Sơ đồ Gantt dưới đây minh họa chi tiết lịch trình thực hiện các công việc, thời gian và sự phân bổ nhân lực.</a:t>
            </a:r>
            <a:endParaRPr lang="en-US" sz="1500">
              <a:latin typeface="Lato" panose="020F0502020204030203" pitchFamily="34" charset="0"/>
              <a:ea typeface="Lato" panose="020F0502020204030203" pitchFamily="34" charset="0"/>
              <a:cs typeface="Lato" panose="020F0502020204030203" pitchFamily="34" charset="0"/>
            </a:endParaRPr>
          </a:p>
        </p:txBody>
      </p:sp>
      <p:sp>
        <p:nvSpPr>
          <p:cNvPr id="4" name="Text 2"/>
          <p:cNvSpPr/>
          <p:nvPr/>
        </p:nvSpPr>
        <p:spPr>
          <a:xfrm>
            <a:off x="494705" y="1340525"/>
            <a:ext cx="13640991" cy="226100"/>
          </a:xfrm>
          <a:prstGeom prst="rect">
            <a:avLst/>
          </a:prstGeom>
          <a:noFill/>
          <a:ln/>
        </p:spPr>
        <p:txBody>
          <a:bodyPr wrap="none" lIns="0" tIns="0" rIns="0" bIns="0" rtlCol="0" anchor="t"/>
          <a:lstStyle/>
          <a:p>
            <a:pPr marL="0" indent="0" algn="l">
              <a:lnSpc>
                <a:spcPts val="1750"/>
              </a:lnSpc>
              <a:buNone/>
            </a:pPr>
            <a:r>
              <a:rPr lang="en-US" sz="1500">
                <a:solidFill>
                  <a:srgbClr val="405449"/>
                </a:solidFill>
                <a:latin typeface="Lato" panose="020F0502020204030203" pitchFamily="34" charset="0"/>
                <a:ea typeface="Lato" panose="020F0502020204030203" pitchFamily="34" charset="0"/>
                <a:cs typeface="Lato" panose="020F0502020204030203" pitchFamily="34" charset="0"/>
              </a:rPr>
              <a:t>Biểu đồ này giúp theo dõi tiến độ dự án và quản lý tài nguyên hiệu quả.</a:t>
            </a:r>
            <a:endParaRPr lang="en-US" sz="1500">
              <a:latin typeface="Lato" panose="020F0502020204030203" pitchFamily="34" charset="0"/>
              <a:ea typeface="Lato" panose="020F0502020204030203" pitchFamily="34" charset="0"/>
              <a:cs typeface="Lato" panose="020F0502020204030203" pitchFamily="34" charset="0"/>
            </a:endParaRPr>
          </a:p>
        </p:txBody>
      </p:sp>
      <p:pic>
        <p:nvPicPr>
          <p:cNvPr id="5" name="Image 0" descr="preencoded.png"/>
          <p:cNvPicPr>
            <a:picLocks noChangeAspect="1"/>
          </p:cNvPicPr>
          <p:nvPr/>
        </p:nvPicPr>
        <p:blipFill>
          <a:blip r:embed="rId3"/>
          <a:stretch>
            <a:fillRect/>
          </a:stretch>
        </p:blipFill>
        <p:spPr>
          <a:xfrm>
            <a:off x="494704" y="1725573"/>
            <a:ext cx="10157461" cy="611397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30292" y="338138"/>
            <a:ext cx="5529024" cy="384215"/>
          </a:xfrm>
          <a:prstGeom prst="rect">
            <a:avLst/>
          </a:prstGeom>
          <a:noFill/>
          <a:ln/>
        </p:spPr>
        <p:txBody>
          <a:bodyPr wrap="none" lIns="0" tIns="0" rIns="0" bIns="0" rtlCol="0" anchor="t"/>
          <a:lstStyle/>
          <a:p>
            <a:pPr marL="0" indent="0" algn="l">
              <a:lnSpc>
                <a:spcPts val="3000"/>
              </a:lnSpc>
              <a:buNone/>
            </a:pPr>
            <a:r>
              <a:rPr lang="en-US" sz="3000" b="1">
                <a:solidFill>
                  <a:srgbClr val="3B4540"/>
                </a:solidFill>
                <a:latin typeface="Fraunces Extra Bold" pitchFamily="34" charset="0"/>
                <a:ea typeface="Fraunces Extra Bold" pitchFamily="34" charset="-122"/>
                <a:cs typeface="Fraunces Extra Bold" pitchFamily="34" charset="-120"/>
              </a:rPr>
              <a:t>Các Giai đoạn Quan trọng của Dự án</a:t>
            </a:r>
            <a:endParaRPr lang="en-US" sz="3000"/>
          </a:p>
        </p:txBody>
      </p:sp>
      <p:sp>
        <p:nvSpPr>
          <p:cNvPr id="3" name="Text 1"/>
          <p:cNvSpPr/>
          <p:nvPr/>
        </p:nvSpPr>
        <p:spPr>
          <a:xfrm>
            <a:off x="430292" y="968216"/>
            <a:ext cx="13769816" cy="196691"/>
          </a:xfrm>
          <a:prstGeom prst="rect">
            <a:avLst/>
          </a:prstGeom>
          <a:noFill/>
          <a:ln/>
        </p:spPr>
        <p:txBody>
          <a:bodyPr wrap="none" lIns="0" tIns="0" rIns="0" bIns="0" rtlCol="0" anchor="t"/>
          <a:lstStyle/>
          <a:p>
            <a:pPr marL="0" indent="0" algn="l">
              <a:lnSpc>
                <a:spcPts val="1500"/>
              </a:lnSpc>
              <a:buNone/>
            </a:pPr>
            <a:r>
              <a:rPr lang="en-US" sz="1500">
                <a:solidFill>
                  <a:srgbClr val="405449"/>
                </a:solidFill>
                <a:latin typeface="Lato" panose="020F0502020204030203" pitchFamily="34" charset="0"/>
                <a:ea typeface="Lato" panose="020F0502020204030203" pitchFamily="34" charset="0"/>
                <a:cs typeface="Lato" panose="020F0502020204030203" pitchFamily="34" charset="0"/>
              </a:rPr>
              <a:t>Dự án được cấu trúc theo các giai đoạn phát triển phần mềm chuẩn.</a:t>
            </a:r>
            <a:endParaRPr lang="en-US" sz="1500">
              <a:latin typeface="Lato" panose="020F0502020204030203" pitchFamily="34" charset="0"/>
              <a:ea typeface="Lato" panose="020F0502020204030203" pitchFamily="34" charset="0"/>
              <a:cs typeface="Lato" panose="020F0502020204030203" pitchFamily="34" charset="0"/>
            </a:endParaRPr>
          </a:p>
        </p:txBody>
      </p:sp>
      <p:pic>
        <p:nvPicPr>
          <p:cNvPr id="4" name="Image 0" descr="preencoded.png"/>
          <p:cNvPicPr>
            <a:picLocks noChangeAspect="1"/>
          </p:cNvPicPr>
          <p:nvPr/>
        </p:nvPicPr>
        <p:blipFill>
          <a:blip r:embed="rId3"/>
          <a:stretch>
            <a:fillRect/>
          </a:stretch>
        </p:blipFill>
        <p:spPr>
          <a:xfrm>
            <a:off x="628352" y="1303139"/>
            <a:ext cx="9168791" cy="658832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027390"/>
            <a:ext cx="4536519" cy="566976"/>
          </a:xfrm>
          <a:prstGeom prst="rect">
            <a:avLst/>
          </a:prstGeom>
          <a:noFill/>
          <a:ln/>
        </p:spPr>
        <p:txBody>
          <a:bodyPr wrap="none" lIns="0" tIns="0" rIns="0" bIns="0" rtlCol="0" anchor="t"/>
          <a:lstStyle/>
          <a:p>
            <a:pPr marL="0" indent="0" algn="l">
              <a:lnSpc>
                <a:spcPts val="4450"/>
              </a:lnSpc>
              <a:buNone/>
            </a:pPr>
            <a:r>
              <a:rPr lang="en-US" sz="3600" b="1" dirty="0">
                <a:solidFill>
                  <a:srgbClr val="3B4540"/>
                </a:solidFill>
                <a:latin typeface="Fraunces Extra Bold" panose="020B0604020202020204" charset="0"/>
                <a:ea typeface="Lato" panose="020F0502020204030203" pitchFamily="34" charset="0"/>
                <a:cs typeface="Lato" panose="020F0502020204030203" pitchFamily="34" charset="0"/>
              </a:rPr>
              <a:t>Kết Luận</a:t>
            </a:r>
            <a:endParaRPr lang="en-US" sz="3600" dirty="0">
              <a:latin typeface="Fraunces Extra Bold" panose="020B0604020202020204" charset="0"/>
              <a:ea typeface="Lato" panose="020F0502020204030203" pitchFamily="34" charset="0"/>
              <a:cs typeface="Lato" panose="020F0502020204030203" pitchFamily="34" charset="0"/>
            </a:endParaRPr>
          </a:p>
        </p:txBody>
      </p:sp>
      <p:sp>
        <p:nvSpPr>
          <p:cNvPr id="3" name="Text 1"/>
          <p:cNvSpPr/>
          <p:nvPr/>
        </p:nvSpPr>
        <p:spPr>
          <a:xfrm>
            <a:off x="1133951" y="2189678"/>
            <a:ext cx="12702659" cy="1088708"/>
          </a:xfrm>
          <a:prstGeom prst="rect">
            <a:avLst/>
          </a:prstGeom>
          <a:noFill/>
          <a:ln/>
        </p:spPr>
        <p:txBody>
          <a:bodyPr wrap="square" lIns="0" tIns="0" rIns="0" bIns="0" rtlCol="0" anchor="t"/>
          <a:lstStyle/>
          <a:p>
            <a:pPr marL="0" indent="0" algn="l">
              <a:lnSpc>
                <a:spcPts val="2850"/>
              </a:lnSpc>
              <a:buNone/>
            </a:pPr>
            <a:r>
              <a:rPr lang="en-US" sz="1750">
                <a:solidFill>
                  <a:srgbClr val="405449"/>
                </a:solidFill>
                <a:latin typeface="Lato" panose="020F0502020204030203" pitchFamily="34" charset="0"/>
                <a:ea typeface="Lato" panose="020F0502020204030203" pitchFamily="34" charset="0"/>
                <a:cs typeface="Lato" panose="020F0502020204030203" pitchFamily="34" charset="0"/>
              </a:rPr>
              <a:t>Dự án </a:t>
            </a:r>
            <a:r>
              <a:rPr lang="en-US" sz="1750" i="1">
                <a:solidFill>
                  <a:srgbClr val="405449"/>
                </a:solidFill>
                <a:latin typeface="Lato" panose="020F0502020204030203" pitchFamily="34" charset="0"/>
                <a:ea typeface="Lato" panose="020F0502020204030203" pitchFamily="34" charset="0"/>
                <a:cs typeface="Lato" panose="020F0502020204030203" pitchFamily="34" charset="0"/>
              </a:rPr>
              <a:t>“Website Quản Lý Chuỗi Cửa Hàng Áo Thun Thể Thao Nam”</a:t>
            </a:r>
            <a:r>
              <a:rPr lang="en-US" sz="1750">
                <a:solidFill>
                  <a:srgbClr val="405449"/>
                </a:solidFill>
                <a:latin typeface="Lato" panose="020F0502020204030203" pitchFamily="34" charset="0"/>
                <a:ea typeface="Lato" panose="020F0502020204030203" pitchFamily="34" charset="0"/>
                <a:cs typeface="Lato" panose="020F0502020204030203" pitchFamily="34" charset="0"/>
              </a:rPr>
              <a:t> đã được phân tích toàn diện và lập kế hoạch chi tiết qua các giai đoạn. Kết quả thể hiện định hướng rõ ràng, phương pháp tiếp cận bài bản và cam kết về chất lượng trong từng hạng mục.</a:t>
            </a:r>
            <a:endParaRPr lang="en-US" sz="1750">
              <a:latin typeface="Lato" panose="020F0502020204030203" pitchFamily="34" charset="0"/>
              <a:ea typeface="Lato" panose="020F0502020204030203" pitchFamily="34" charset="0"/>
              <a:cs typeface="Lato" panose="020F0502020204030203" pitchFamily="34" charset="0"/>
            </a:endParaRPr>
          </a:p>
        </p:txBody>
      </p:sp>
      <p:sp>
        <p:nvSpPr>
          <p:cNvPr id="4" name="Text 2"/>
          <p:cNvSpPr/>
          <p:nvPr/>
        </p:nvSpPr>
        <p:spPr>
          <a:xfrm>
            <a:off x="1133951" y="3533537"/>
            <a:ext cx="12702659" cy="725805"/>
          </a:xfrm>
          <a:prstGeom prst="rect">
            <a:avLst/>
          </a:prstGeom>
          <a:noFill/>
          <a:ln/>
        </p:spPr>
        <p:txBody>
          <a:bodyPr wrap="square" lIns="0" tIns="0" rIns="0" bIns="0" rtlCol="0" anchor="t"/>
          <a:lstStyle/>
          <a:p>
            <a:pPr marL="0" indent="0" algn="l">
              <a:lnSpc>
                <a:spcPts val="2850"/>
              </a:lnSpc>
              <a:buNone/>
            </a:pPr>
            <a:r>
              <a:rPr lang="en-US" sz="1750">
                <a:solidFill>
                  <a:srgbClr val="405449"/>
                </a:solidFill>
                <a:latin typeface="Lato" panose="020F0502020204030203" pitchFamily="34" charset="0"/>
                <a:ea typeface="Lato" panose="020F0502020204030203" pitchFamily="34" charset="0"/>
                <a:cs typeface="Lato" panose="020F0502020204030203" pitchFamily="34" charset="0"/>
              </a:rPr>
              <a:t>Hệ thống được kỳ vọng sẽ mang lại giá trị thiết thực cho doanh nghiệp: tối ưu vận hành, tăng tính minh bạch dữ liệu và nâng cao năng lực cạnh tranh trên thị trường.</a:t>
            </a:r>
            <a:endParaRPr lang="en-US" sz="1750">
              <a:latin typeface="Lato" panose="020F0502020204030203" pitchFamily="34" charset="0"/>
              <a:ea typeface="Lato" panose="020F0502020204030203" pitchFamily="34" charset="0"/>
              <a:cs typeface="Lato" panose="020F0502020204030203" pitchFamily="34" charset="0"/>
            </a:endParaRPr>
          </a:p>
        </p:txBody>
      </p:sp>
      <p:sp>
        <p:nvSpPr>
          <p:cNvPr id="5" name="Text 3"/>
          <p:cNvSpPr/>
          <p:nvPr/>
        </p:nvSpPr>
        <p:spPr>
          <a:xfrm>
            <a:off x="1133951" y="4514493"/>
            <a:ext cx="12702659" cy="1088708"/>
          </a:xfrm>
          <a:prstGeom prst="rect">
            <a:avLst/>
          </a:prstGeom>
          <a:noFill/>
          <a:ln/>
        </p:spPr>
        <p:txBody>
          <a:bodyPr wrap="square" lIns="0" tIns="0" rIns="0" bIns="0" rtlCol="0" anchor="t"/>
          <a:lstStyle/>
          <a:p>
            <a:pPr marL="0" indent="0" algn="l">
              <a:lnSpc>
                <a:spcPts val="2850"/>
              </a:lnSpc>
              <a:buNone/>
            </a:pPr>
            <a:r>
              <a:rPr lang="en-US" sz="1750" b="1">
                <a:solidFill>
                  <a:srgbClr val="405449"/>
                </a:solidFill>
                <a:latin typeface="Lato" panose="020F0502020204030203" pitchFamily="34" charset="0"/>
                <a:ea typeface="Lato" panose="020F0502020204030203" pitchFamily="34" charset="0"/>
                <a:cs typeface="Lato" panose="020F0502020204030203" pitchFamily="34" charset="0"/>
              </a:rPr>
              <a:t>Bên cạnh đó, dự án cũng cho thấy khả năng mở rộng trong tương lai</a:t>
            </a:r>
            <a:r>
              <a:rPr lang="en-US" sz="1750">
                <a:solidFill>
                  <a:srgbClr val="405449"/>
                </a:solidFill>
                <a:latin typeface="Lato" panose="020F0502020204030203" pitchFamily="34" charset="0"/>
                <a:ea typeface="Lato" panose="020F0502020204030203" pitchFamily="34" charset="0"/>
                <a:cs typeface="Lato" panose="020F0502020204030203" pitchFamily="34" charset="0"/>
              </a:rPr>
              <a:t>, cho phép tích hợp thêm các module nâng cao như phân tích doanh thu, dự báo nhu cầu và tự động hóa quy trình nhập hàng, giúp doanh nghiệp dễ dàng thích ứng với thay đổi của thị trường.</a:t>
            </a:r>
            <a:endParaRPr lang="en-US" sz="1750">
              <a:latin typeface="Lato" panose="020F0502020204030203" pitchFamily="34" charset="0"/>
              <a:ea typeface="Lato" panose="020F0502020204030203" pitchFamily="34" charset="0"/>
              <a:cs typeface="Lato" panose="020F0502020204030203" pitchFamily="34" charset="0"/>
            </a:endParaRPr>
          </a:p>
        </p:txBody>
      </p:sp>
      <p:sp>
        <p:nvSpPr>
          <p:cNvPr id="6" name="Text 4"/>
          <p:cNvSpPr/>
          <p:nvPr/>
        </p:nvSpPr>
        <p:spPr>
          <a:xfrm>
            <a:off x="1133951" y="5858351"/>
            <a:ext cx="12702659" cy="1088708"/>
          </a:xfrm>
          <a:prstGeom prst="rect">
            <a:avLst/>
          </a:prstGeom>
          <a:noFill/>
          <a:ln/>
        </p:spPr>
        <p:txBody>
          <a:bodyPr wrap="square" lIns="0" tIns="0" rIns="0" bIns="0" rtlCol="0" anchor="t"/>
          <a:lstStyle/>
          <a:p>
            <a:pPr marL="0" indent="0" algn="l">
              <a:lnSpc>
                <a:spcPts val="2850"/>
              </a:lnSpc>
              <a:buNone/>
            </a:pPr>
            <a:r>
              <a:rPr lang="en-US" sz="1750" b="1">
                <a:solidFill>
                  <a:srgbClr val="405449"/>
                </a:solidFill>
                <a:latin typeface="Lato" panose="020F0502020204030203" pitchFamily="34" charset="0"/>
                <a:ea typeface="Lato" panose="020F0502020204030203" pitchFamily="34" charset="0"/>
                <a:cs typeface="Lato" panose="020F0502020204030203" pitchFamily="34" charset="0"/>
              </a:rPr>
              <a:t>Cuối cùng, dự án góp phần củng cố năng lực đội ngũ phát triển</a:t>
            </a:r>
            <a:r>
              <a:rPr lang="en-US" sz="1750">
                <a:solidFill>
                  <a:srgbClr val="405449"/>
                </a:solidFill>
                <a:latin typeface="Lato" panose="020F0502020204030203" pitchFamily="34" charset="0"/>
                <a:ea typeface="Lato" panose="020F0502020204030203" pitchFamily="34" charset="0"/>
                <a:cs typeface="Lato" panose="020F0502020204030203" pitchFamily="34" charset="0"/>
              </a:rPr>
              <a:t>, thông qua việc áp dụng các quy trình quản lý dự án chuyên nghiệp, nâng cao kỹ năng phân tích – thiết kế – kiểm thử và tạo tiền đề cho việc triển khai các hệ thống quy mô lớn hơn trong tương lai.</a:t>
            </a:r>
            <a:endParaRPr lang="en-US" sz="1750">
              <a:latin typeface="Lato" panose="020F0502020204030203" pitchFamily="34" charset="0"/>
              <a:ea typeface="Lato" panose="020F0502020204030203" pitchFamily="34" charset="0"/>
              <a:cs typeface="Lato" panose="020F0502020204030203" pitchFamily="34" charset="0"/>
            </a:endParaRPr>
          </a:p>
        </p:txBody>
      </p:sp>
      <p:sp>
        <p:nvSpPr>
          <p:cNvPr id="7" name="Shape 5"/>
          <p:cNvSpPr/>
          <p:nvPr/>
        </p:nvSpPr>
        <p:spPr>
          <a:xfrm>
            <a:off x="793790" y="1934528"/>
            <a:ext cx="30480" cy="5267682"/>
          </a:xfrm>
          <a:prstGeom prst="rect">
            <a:avLst/>
          </a:prstGeom>
          <a:solidFill>
            <a:srgbClr val="438951"/>
          </a:solidFill>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249710" y="1776926"/>
            <a:ext cx="8222411" cy="1765060"/>
          </a:xfrm>
          <a:prstGeom prst="rect">
            <a:avLst/>
          </a:prstGeom>
          <a:noFill/>
          <a:ln/>
        </p:spPr>
        <p:txBody>
          <a:bodyPr wrap="square" lIns="0" tIns="0" rIns="0" bIns="0" rtlCol="0" anchor="t"/>
          <a:lstStyle/>
          <a:p>
            <a:pPr marL="0" marR="0" lvl="0" indent="0" algn="l" defTabSz="914400" rtl="0" eaLnBrk="1" fontAlgn="auto" latinLnBrk="0" hangingPunct="1">
              <a:lnSpc>
                <a:spcPts val="5550"/>
              </a:lnSpc>
              <a:spcBef>
                <a:spcPts val="0"/>
              </a:spcBef>
              <a:spcAft>
                <a:spcPts val="0"/>
              </a:spcAft>
              <a:buClrTx/>
              <a:buSzTx/>
              <a:buFontTx/>
              <a:buNone/>
              <a:tabLst/>
              <a:defRPr/>
            </a:pPr>
            <a:r>
              <a:rPr kumimoji="0" lang="en-US" sz="5000" b="0" i="0" u="none" strike="noStrike" kern="1200" cap="none" spc="0" normalizeH="0" baseline="0" noProof="0" dirty="0">
                <a:ln>
                  <a:noFill/>
                </a:ln>
                <a:solidFill>
                  <a:srgbClr val="2E3C4E"/>
                </a:solidFill>
                <a:effectLst/>
                <a:uLnTx/>
                <a:uFillTx/>
                <a:latin typeface="Fraunces Extra Bold" panose="020B0604020202020204" charset="0"/>
                <a:ea typeface="Host Grotesk Medium" pitchFamily="34" charset="-122"/>
                <a:cs typeface="Host Grotesk Medium" pitchFamily="34" charset="-120"/>
              </a:rPr>
              <a:t>Cảm ơn các bạn đã lắng nghe!</a:t>
            </a:r>
            <a:endParaRPr kumimoji="0" lang="en-US" sz="5000" b="0" i="0" u="none" strike="noStrike" kern="1200" cap="none" spc="0" normalizeH="0" baseline="0" noProof="0" dirty="0">
              <a:ln>
                <a:noFill/>
              </a:ln>
              <a:solidFill>
                <a:prstClr val="black"/>
              </a:solidFill>
              <a:effectLst/>
              <a:uLnTx/>
              <a:uFillTx/>
              <a:latin typeface="Fraunces Extra Bold" panose="020B0604020202020204" charset="0"/>
            </a:endParaRPr>
          </a:p>
        </p:txBody>
      </p:sp>
      <p:sp>
        <p:nvSpPr>
          <p:cNvPr id="4" name="Shape 1"/>
          <p:cNvSpPr/>
          <p:nvPr/>
        </p:nvSpPr>
        <p:spPr>
          <a:xfrm>
            <a:off x="6249710" y="4440621"/>
            <a:ext cx="7556421" cy="1685330"/>
          </a:xfrm>
          <a:prstGeom prst="roundRect">
            <a:avLst>
              <a:gd name="adj" fmla="val 8681"/>
            </a:avLst>
          </a:prstGeom>
          <a:solidFill>
            <a:srgbClr val="FAF9F5"/>
          </a:solidFill>
          <a:ln w="30480">
            <a:solidFill>
              <a:srgbClr val="BFD3D8"/>
            </a:solidFill>
            <a:prstDash val="solid"/>
          </a:ln>
        </p:spPr>
      </p:sp>
      <p:pic>
        <p:nvPicPr>
          <p:cNvPr id="5" name="Image 1" descr="preencoded.png"/>
          <p:cNvPicPr>
            <a:picLocks noChangeAspect="1"/>
          </p:cNvPicPr>
          <p:nvPr/>
        </p:nvPicPr>
        <p:blipFill>
          <a:blip r:embed="rId4"/>
          <a:stretch>
            <a:fillRect/>
          </a:stretch>
        </p:blipFill>
        <p:spPr>
          <a:xfrm>
            <a:off x="6273092" y="4466096"/>
            <a:ext cx="121920" cy="1685330"/>
          </a:xfrm>
          <a:prstGeom prst="rect">
            <a:avLst/>
          </a:prstGeom>
        </p:spPr>
      </p:pic>
      <p:sp>
        <p:nvSpPr>
          <p:cNvPr id="6" name="Text 2"/>
          <p:cNvSpPr/>
          <p:nvPr/>
        </p:nvSpPr>
        <p:spPr>
          <a:xfrm>
            <a:off x="6628924" y="4734110"/>
            <a:ext cx="3199924" cy="354330"/>
          </a:xfrm>
          <a:prstGeom prst="rect">
            <a:avLst/>
          </a:prstGeom>
          <a:noFill/>
          <a:ln/>
        </p:spPr>
        <p:txBody>
          <a:bodyPr wrap="none" lIns="0" tIns="0" rIns="0" bIns="0" rtlCol="0" anchor="t"/>
          <a:lstStyle/>
          <a:p>
            <a:pPr marL="0" marR="0" lvl="0" indent="0" algn="l" defTabSz="914400" rtl="0" eaLnBrk="1" fontAlgn="auto" latinLnBrk="0" hangingPunct="1">
              <a:lnSpc>
                <a:spcPts val="275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384653"/>
                </a:solidFill>
                <a:effectLst/>
                <a:uLnTx/>
                <a:uFillTx/>
                <a:latin typeface="Host Grotesk Medium" pitchFamily="34" charset="0"/>
                <a:ea typeface="Host Grotesk Medium" pitchFamily="34" charset="-122"/>
                <a:cs typeface="Host Grotesk Medium" pitchFamily="34" charset="-120"/>
              </a:rPr>
              <a:t>Lời Cảm Ơn Chân Thành</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3"/>
          <p:cNvSpPr/>
          <p:nvPr/>
        </p:nvSpPr>
        <p:spPr>
          <a:xfrm>
            <a:off x="6628924" y="5224529"/>
            <a:ext cx="6950393" cy="680323"/>
          </a:xfrm>
          <a:prstGeom prst="rect">
            <a:avLst/>
          </a:prstGeom>
          <a:noFill/>
          <a:ln/>
        </p:spPr>
        <p:txBody>
          <a:bodyPr wrap="square" lIns="0" tIns="0" rIns="0" bIns="0" rtlCol="0" anchor="t"/>
          <a:lstStyle/>
          <a:p>
            <a:pPr marL="0" marR="0" lvl="0" indent="0" algn="l" defTabSz="914400" rtl="0" eaLnBrk="1" fontAlgn="auto" latinLnBrk="0" hangingPunct="1">
              <a:lnSpc>
                <a:spcPts val="265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384653"/>
                </a:solidFill>
                <a:effectLst/>
                <a:uLnTx/>
                <a:uFillTx/>
                <a:latin typeface="Roboto" pitchFamily="34" charset="0"/>
                <a:ea typeface="Roboto" pitchFamily="34" charset="-122"/>
                <a:cs typeface="Roboto" pitchFamily="34" charset="-120"/>
              </a:rPr>
              <a:t>Xin chân thành cảm ơn sự quan tâm và thời gian quý báu của mọi người. </a:t>
            </a:r>
            <a:endParaRPr kumimoji="0" lang="en-US" sz="17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0040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B1ABB-6607-A287-E2DE-AA532C3508B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258F20ED-2A16-D0A2-3D55-5486049DCEA4}"/>
              </a:ext>
            </a:extLst>
          </p:cNvPr>
          <p:cNvSpPr/>
          <p:nvPr/>
        </p:nvSpPr>
        <p:spPr>
          <a:xfrm>
            <a:off x="793790" y="967859"/>
            <a:ext cx="5652373" cy="566976"/>
          </a:xfrm>
          <a:prstGeom prst="rect">
            <a:avLst/>
          </a:prstGeom>
          <a:noFill/>
          <a:ln/>
        </p:spPr>
        <p:txBody>
          <a:bodyPr wrap="none" lIns="0" tIns="0" rIns="0" bIns="0" rtlCol="0" anchor="t"/>
          <a:lstStyle/>
          <a:p>
            <a:pPr>
              <a:lnSpc>
                <a:spcPts val="4650"/>
              </a:lnSpc>
            </a:pPr>
            <a:r>
              <a:rPr lang="en-US" sz="3600" b="1" err="1">
                <a:solidFill>
                  <a:srgbClr val="3B4540"/>
                </a:solidFill>
                <a:latin typeface="Fraunces Extra Bold" pitchFamily="34" charset="0"/>
                <a:ea typeface="Fraunces Extra Bold" pitchFamily="34" charset="-122"/>
                <a:cs typeface="Fraunces Extra Bold" pitchFamily="34" charset="-120"/>
              </a:rPr>
              <a:t>Giới</a:t>
            </a:r>
            <a:r>
              <a:rPr lang="en-US" sz="3600" b="1">
                <a:solidFill>
                  <a:srgbClr val="3B4540"/>
                </a:solidFill>
                <a:latin typeface="Fraunces Extra Bold" pitchFamily="34" charset="0"/>
                <a:ea typeface="Fraunces Extra Bold" pitchFamily="34" charset="-122"/>
                <a:cs typeface="Fraunces Extra Bold" pitchFamily="34" charset="-120"/>
              </a:rPr>
              <a:t> </a:t>
            </a:r>
            <a:r>
              <a:rPr lang="en-US" sz="3600" b="1" err="1">
                <a:solidFill>
                  <a:srgbClr val="3B4540"/>
                </a:solidFill>
                <a:latin typeface="Fraunces Extra Bold" pitchFamily="34" charset="0"/>
                <a:ea typeface="Fraunces Extra Bold" pitchFamily="34" charset="-122"/>
                <a:cs typeface="Fraunces Extra Bold" pitchFamily="34" charset="-120"/>
              </a:rPr>
              <a:t>Thiệu</a:t>
            </a:r>
            <a:r>
              <a:rPr lang="en-US" sz="3600" b="1">
                <a:solidFill>
                  <a:srgbClr val="3B4540"/>
                </a:solidFill>
                <a:latin typeface="Fraunces Extra Bold" pitchFamily="34" charset="0"/>
                <a:ea typeface="Fraunces Extra Bold" pitchFamily="34" charset="-122"/>
                <a:cs typeface="Fraunces Extra Bold" pitchFamily="34" charset="-120"/>
              </a:rPr>
              <a:t> Thành Viên </a:t>
            </a:r>
            <a:r>
              <a:rPr lang="en-US" sz="3600" b="1" err="1">
                <a:solidFill>
                  <a:srgbClr val="3B4540"/>
                </a:solidFill>
                <a:latin typeface="Fraunces Extra Bold" pitchFamily="34" charset="0"/>
                <a:ea typeface="Fraunces Extra Bold" pitchFamily="34" charset="-122"/>
                <a:cs typeface="Fraunces Extra Bold" pitchFamily="34" charset="-120"/>
              </a:rPr>
              <a:t>Nhóm</a:t>
            </a:r>
            <a:endParaRPr lang="en-US" sz="3600"/>
          </a:p>
        </p:txBody>
      </p:sp>
      <p:sp>
        <p:nvSpPr>
          <p:cNvPr id="3" name="Text 1">
            <a:extLst>
              <a:ext uri="{FF2B5EF4-FFF2-40B4-BE49-F238E27FC236}">
                <a16:creationId xmlns:a16="http://schemas.microsoft.com/office/drawing/2014/main" id="{EFB778F9-2626-C6C4-A578-CE9FB1AC5486}"/>
              </a:ext>
            </a:extLst>
          </p:cNvPr>
          <p:cNvSpPr/>
          <p:nvPr/>
        </p:nvSpPr>
        <p:spPr>
          <a:xfrm>
            <a:off x="793790" y="1988463"/>
            <a:ext cx="13042821" cy="362903"/>
          </a:xfrm>
          <a:prstGeom prst="rect">
            <a:avLst/>
          </a:prstGeom>
          <a:noFill/>
          <a:ln/>
        </p:spPr>
        <p:txBody>
          <a:bodyPr wrap="none" lIns="0" tIns="0" rIns="0" bIns="0" rtlCol="0" anchor="t"/>
          <a:lstStyle/>
          <a:p>
            <a:pPr marL="0" indent="0" algn="l">
              <a:lnSpc>
                <a:spcPts val="2850"/>
              </a:lnSpc>
              <a:buNone/>
            </a:pPr>
            <a:r>
              <a:rPr lang="en-US" sz="1750" err="1">
                <a:solidFill>
                  <a:srgbClr val="405449"/>
                </a:solidFill>
                <a:latin typeface="Lato" panose="020F0502020204030203" pitchFamily="34" charset="0"/>
                <a:ea typeface="Lato" panose="020F0502020204030203" pitchFamily="34" charset="0"/>
                <a:cs typeface="Lato" panose="020F0502020204030203" pitchFamily="34" charset="0"/>
              </a:rPr>
              <a:t>Dự</a:t>
            </a:r>
            <a:r>
              <a:rPr lang="en-US" sz="1750">
                <a:solidFill>
                  <a:srgbClr val="405449"/>
                </a:solidFill>
                <a:latin typeface="Lato" panose="020F0502020204030203" pitchFamily="34" charset="0"/>
                <a:ea typeface="Lato" panose="020F0502020204030203" pitchFamily="34" charset="0"/>
                <a:cs typeface="Lato" panose="020F0502020204030203" pitchFamily="34" charset="0"/>
              </a:rPr>
              <a:t> </a:t>
            </a:r>
            <a:r>
              <a:rPr lang="en-US" sz="1750" err="1">
                <a:solidFill>
                  <a:srgbClr val="405449"/>
                </a:solidFill>
                <a:latin typeface="Lato" panose="020F0502020204030203" pitchFamily="34" charset="0"/>
                <a:ea typeface="Lato" panose="020F0502020204030203" pitchFamily="34" charset="0"/>
                <a:cs typeface="Lato" panose="020F0502020204030203" pitchFamily="34" charset="0"/>
              </a:rPr>
              <a:t>án</a:t>
            </a:r>
            <a:r>
              <a:rPr lang="en-US" sz="1750">
                <a:solidFill>
                  <a:srgbClr val="405449"/>
                </a:solidFill>
                <a:latin typeface="Lato" panose="020F0502020204030203" pitchFamily="34" charset="0"/>
                <a:ea typeface="Lato" panose="020F0502020204030203" pitchFamily="34" charset="0"/>
                <a:cs typeface="Lato" panose="020F0502020204030203" pitchFamily="34" charset="0"/>
              </a:rPr>
              <a:t> được thực hiện bởi đội ngũ 5 thành viên.</a:t>
            </a:r>
            <a:endParaRPr lang="en-US" sz="1750">
              <a:latin typeface="Lato" panose="020F0502020204030203" pitchFamily="34" charset="0"/>
              <a:ea typeface="Lato" panose="020F0502020204030203" pitchFamily="34" charset="0"/>
              <a:cs typeface="Lato" panose="020F0502020204030203" pitchFamily="34" charset="0"/>
            </a:endParaRPr>
          </a:p>
        </p:txBody>
      </p:sp>
      <p:sp>
        <p:nvSpPr>
          <p:cNvPr id="4" name="Shape 2">
            <a:extLst>
              <a:ext uri="{FF2B5EF4-FFF2-40B4-BE49-F238E27FC236}">
                <a16:creationId xmlns:a16="http://schemas.microsoft.com/office/drawing/2014/main" id="{AD82DB2F-7330-86CE-45AB-46CA784FE4DB}"/>
              </a:ext>
            </a:extLst>
          </p:cNvPr>
          <p:cNvSpPr/>
          <p:nvPr/>
        </p:nvSpPr>
        <p:spPr>
          <a:xfrm>
            <a:off x="793790" y="2606516"/>
            <a:ext cx="4196358" cy="2214205"/>
          </a:xfrm>
          <a:prstGeom prst="roundRect">
            <a:avLst>
              <a:gd name="adj" fmla="val 9220"/>
            </a:avLst>
          </a:prstGeom>
          <a:solidFill>
            <a:srgbClr val="E8F3E8"/>
          </a:solidFill>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5" name="Shape 3">
            <a:extLst>
              <a:ext uri="{FF2B5EF4-FFF2-40B4-BE49-F238E27FC236}">
                <a16:creationId xmlns:a16="http://schemas.microsoft.com/office/drawing/2014/main" id="{E07DA26C-D3F2-F9D2-E4F6-75D68EB19106}"/>
              </a:ext>
            </a:extLst>
          </p:cNvPr>
          <p:cNvSpPr/>
          <p:nvPr/>
        </p:nvSpPr>
        <p:spPr>
          <a:xfrm>
            <a:off x="1020604" y="2833330"/>
            <a:ext cx="680442" cy="680442"/>
          </a:xfrm>
          <a:prstGeom prst="roundRect">
            <a:avLst>
              <a:gd name="adj" fmla="val 13436980"/>
            </a:avLst>
          </a:prstGeom>
          <a:solidFill>
            <a:srgbClr val="438951"/>
          </a:solidFill>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pic>
        <p:nvPicPr>
          <p:cNvPr id="6" name="Image 0" descr="preencoded.png">
            <a:extLst>
              <a:ext uri="{FF2B5EF4-FFF2-40B4-BE49-F238E27FC236}">
                <a16:creationId xmlns:a16="http://schemas.microsoft.com/office/drawing/2014/main" id="{7927789C-7D02-EE63-13D9-8AAEAFF2C0EC}"/>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207770" y="3020378"/>
            <a:ext cx="306110" cy="306110"/>
          </a:xfrm>
          <a:prstGeom prst="rect">
            <a:avLst/>
          </a:prstGeom>
        </p:spPr>
      </p:pic>
      <p:sp>
        <p:nvSpPr>
          <p:cNvPr id="7" name="Text 4">
            <a:extLst>
              <a:ext uri="{FF2B5EF4-FFF2-40B4-BE49-F238E27FC236}">
                <a16:creationId xmlns:a16="http://schemas.microsoft.com/office/drawing/2014/main" id="{350B39D0-AE14-1305-199D-D2285879C3FE}"/>
              </a:ext>
            </a:extLst>
          </p:cNvPr>
          <p:cNvSpPr/>
          <p:nvPr/>
        </p:nvSpPr>
        <p:spPr>
          <a:xfrm>
            <a:off x="1020604" y="3740587"/>
            <a:ext cx="2888694" cy="354330"/>
          </a:xfrm>
          <a:prstGeom prst="rect">
            <a:avLst/>
          </a:prstGeom>
          <a:noFill/>
          <a:ln/>
        </p:spPr>
        <p:txBody>
          <a:bodyPr wrap="none" lIns="0" tIns="0" rIns="0" bIns="0" rtlCol="0" anchor="t"/>
          <a:lstStyle/>
          <a:p>
            <a:pPr marL="0" indent="0" algn="l">
              <a:lnSpc>
                <a:spcPts val="2750"/>
              </a:lnSpc>
              <a:buNone/>
            </a:pPr>
            <a:r>
              <a:rPr lang="en-US" sz="2200" b="1">
                <a:solidFill>
                  <a:srgbClr val="405449"/>
                </a:solidFill>
                <a:latin typeface="Lato" panose="020F0502020204030203" pitchFamily="34" charset="0"/>
                <a:ea typeface="Lato" panose="020F0502020204030203" pitchFamily="34" charset="0"/>
                <a:cs typeface="Lato" panose="020F0502020204030203" pitchFamily="34" charset="0"/>
              </a:rPr>
              <a:t>Trần Thanh Mỹ Kim</a:t>
            </a:r>
            <a:endParaRPr lang="en-US" sz="2200">
              <a:latin typeface="Lato" panose="020F0502020204030203" pitchFamily="34" charset="0"/>
              <a:ea typeface="Lato" panose="020F0502020204030203" pitchFamily="34" charset="0"/>
              <a:cs typeface="Lato" panose="020F0502020204030203" pitchFamily="34" charset="0"/>
            </a:endParaRPr>
          </a:p>
        </p:txBody>
      </p:sp>
      <p:sp>
        <p:nvSpPr>
          <p:cNvPr id="8" name="Text 5">
            <a:extLst>
              <a:ext uri="{FF2B5EF4-FFF2-40B4-BE49-F238E27FC236}">
                <a16:creationId xmlns:a16="http://schemas.microsoft.com/office/drawing/2014/main" id="{D2855B37-9F48-4B54-DAD9-C3E030291CF4}"/>
              </a:ext>
            </a:extLst>
          </p:cNvPr>
          <p:cNvSpPr/>
          <p:nvPr/>
        </p:nvSpPr>
        <p:spPr>
          <a:xfrm>
            <a:off x="1020723" y="4231005"/>
            <a:ext cx="3742730" cy="362903"/>
          </a:xfrm>
          <a:prstGeom prst="rect">
            <a:avLst/>
          </a:prstGeom>
          <a:noFill/>
          <a:ln/>
        </p:spPr>
        <p:txBody>
          <a:bodyPr wrap="none" lIns="0" tIns="0" rIns="0" bIns="0" rtlCol="0" anchor="t"/>
          <a:lstStyle/>
          <a:p>
            <a:pPr marL="0" indent="0" algn="l">
              <a:lnSpc>
                <a:spcPts val="2850"/>
              </a:lnSpc>
              <a:buNone/>
            </a:pPr>
            <a:endParaRPr lang="en-US" sz="1750">
              <a:latin typeface="Lato" panose="020F0502020204030203" pitchFamily="34" charset="0"/>
              <a:ea typeface="Lato" panose="020F0502020204030203" pitchFamily="34" charset="0"/>
              <a:cs typeface="Lato" panose="020F0502020204030203" pitchFamily="34" charset="0"/>
            </a:endParaRPr>
          </a:p>
        </p:txBody>
      </p:sp>
      <p:sp>
        <p:nvSpPr>
          <p:cNvPr id="9" name="Shape 6">
            <a:extLst>
              <a:ext uri="{FF2B5EF4-FFF2-40B4-BE49-F238E27FC236}">
                <a16:creationId xmlns:a16="http://schemas.microsoft.com/office/drawing/2014/main" id="{7E5F5BCD-0F1A-EAC0-2FA1-E611E1554BE7}"/>
              </a:ext>
            </a:extLst>
          </p:cNvPr>
          <p:cNvSpPr/>
          <p:nvPr/>
        </p:nvSpPr>
        <p:spPr>
          <a:xfrm>
            <a:off x="5216962" y="2606516"/>
            <a:ext cx="4196358" cy="2214205"/>
          </a:xfrm>
          <a:prstGeom prst="roundRect">
            <a:avLst>
              <a:gd name="adj" fmla="val 9220"/>
            </a:avLst>
          </a:prstGeom>
          <a:solidFill>
            <a:srgbClr val="E8F3E8"/>
          </a:solidFill>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0" name="Shape 7">
            <a:extLst>
              <a:ext uri="{FF2B5EF4-FFF2-40B4-BE49-F238E27FC236}">
                <a16:creationId xmlns:a16="http://schemas.microsoft.com/office/drawing/2014/main" id="{3EBA10A9-C2B4-97E8-9DEA-7124B0D70444}"/>
              </a:ext>
            </a:extLst>
          </p:cNvPr>
          <p:cNvSpPr/>
          <p:nvPr/>
        </p:nvSpPr>
        <p:spPr>
          <a:xfrm>
            <a:off x="5443776" y="2833330"/>
            <a:ext cx="680442" cy="680442"/>
          </a:xfrm>
          <a:prstGeom prst="roundRect">
            <a:avLst>
              <a:gd name="adj" fmla="val 13436980"/>
            </a:avLst>
          </a:prstGeom>
          <a:solidFill>
            <a:srgbClr val="438951"/>
          </a:solidFill>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pic>
        <p:nvPicPr>
          <p:cNvPr id="11" name="Image 1" descr="preencoded.png">
            <a:extLst>
              <a:ext uri="{FF2B5EF4-FFF2-40B4-BE49-F238E27FC236}">
                <a16:creationId xmlns:a16="http://schemas.microsoft.com/office/drawing/2014/main" id="{5CA1EF18-553D-093D-F93D-755184943FD8}"/>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5630942" y="3020378"/>
            <a:ext cx="306110" cy="306110"/>
          </a:xfrm>
          <a:prstGeom prst="rect">
            <a:avLst/>
          </a:prstGeom>
        </p:spPr>
      </p:pic>
      <p:sp>
        <p:nvSpPr>
          <p:cNvPr id="12" name="Text 8">
            <a:extLst>
              <a:ext uri="{FF2B5EF4-FFF2-40B4-BE49-F238E27FC236}">
                <a16:creationId xmlns:a16="http://schemas.microsoft.com/office/drawing/2014/main" id="{E047CA08-6A6A-1AB0-671F-73B668437AEE}"/>
              </a:ext>
            </a:extLst>
          </p:cNvPr>
          <p:cNvSpPr/>
          <p:nvPr/>
        </p:nvSpPr>
        <p:spPr>
          <a:xfrm>
            <a:off x="5443776" y="3740587"/>
            <a:ext cx="2835235" cy="354330"/>
          </a:xfrm>
          <a:prstGeom prst="rect">
            <a:avLst/>
          </a:prstGeom>
          <a:noFill/>
          <a:ln/>
        </p:spPr>
        <p:txBody>
          <a:bodyPr wrap="none" lIns="0" tIns="0" rIns="0" bIns="0" rtlCol="0" anchor="t"/>
          <a:lstStyle/>
          <a:p>
            <a:pPr marL="0" indent="0" algn="l">
              <a:lnSpc>
                <a:spcPts val="2750"/>
              </a:lnSpc>
              <a:buNone/>
            </a:pPr>
            <a:r>
              <a:rPr lang="en-US" sz="2200" b="1">
                <a:solidFill>
                  <a:srgbClr val="405449"/>
                </a:solidFill>
                <a:latin typeface="Lato" panose="020F0502020204030203" pitchFamily="34" charset="0"/>
                <a:ea typeface="Lato" panose="020F0502020204030203" pitchFamily="34" charset="0"/>
                <a:cs typeface="Lato" panose="020F0502020204030203" pitchFamily="34" charset="0"/>
              </a:rPr>
              <a:t>Trần Nam Phú</a:t>
            </a:r>
            <a:endParaRPr lang="en-US" sz="2200">
              <a:latin typeface="Lato" panose="020F0502020204030203" pitchFamily="34" charset="0"/>
              <a:ea typeface="Lato" panose="020F0502020204030203" pitchFamily="34" charset="0"/>
              <a:cs typeface="Lato" panose="020F0502020204030203" pitchFamily="34" charset="0"/>
            </a:endParaRPr>
          </a:p>
        </p:txBody>
      </p:sp>
      <p:sp>
        <p:nvSpPr>
          <p:cNvPr id="13" name="Text 9">
            <a:extLst>
              <a:ext uri="{FF2B5EF4-FFF2-40B4-BE49-F238E27FC236}">
                <a16:creationId xmlns:a16="http://schemas.microsoft.com/office/drawing/2014/main" id="{153873A1-FA97-4D9C-E0D8-B1DFB2B15842}"/>
              </a:ext>
            </a:extLst>
          </p:cNvPr>
          <p:cNvSpPr/>
          <p:nvPr/>
        </p:nvSpPr>
        <p:spPr>
          <a:xfrm>
            <a:off x="5443776" y="4231005"/>
            <a:ext cx="3742730" cy="362903"/>
          </a:xfrm>
          <a:prstGeom prst="rect">
            <a:avLst/>
          </a:prstGeom>
          <a:noFill/>
          <a:ln/>
        </p:spPr>
        <p:txBody>
          <a:bodyPr wrap="none" lIns="0" tIns="0" rIns="0" bIns="0" rtlCol="0" anchor="t"/>
          <a:lstStyle/>
          <a:p>
            <a:pPr marL="0" indent="0" algn="l">
              <a:lnSpc>
                <a:spcPts val="2850"/>
              </a:lnSpc>
              <a:buNone/>
            </a:pPr>
            <a:r>
              <a:rPr lang="en-US" sz="1750" err="1">
                <a:solidFill>
                  <a:srgbClr val="405449"/>
                </a:solidFill>
                <a:latin typeface="Lato" panose="020F0502020204030203" pitchFamily="34" charset="0"/>
                <a:ea typeface="Lato" panose="020F0502020204030203" pitchFamily="34" charset="0"/>
                <a:cs typeface="Lato" panose="020F0502020204030203" pitchFamily="34" charset="0"/>
              </a:rPr>
              <a:t>Đưa</a:t>
            </a:r>
            <a:r>
              <a:rPr lang="en-US" sz="1750">
                <a:solidFill>
                  <a:srgbClr val="405449"/>
                </a:solidFill>
                <a:latin typeface="Lato" panose="020F0502020204030203" pitchFamily="34" charset="0"/>
                <a:ea typeface="Lato" panose="020F0502020204030203" pitchFamily="34" charset="0"/>
                <a:cs typeface="Lato" panose="020F0502020204030203" pitchFamily="34" charset="0"/>
              </a:rPr>
              <a:t> </a:t>
            </a:r>
            <a:r>
              <a:rPr lang="en-US" sz="1750" err="1">
                <a:solidFill>
                  <a:srgbClr val="405449"/>
                </a:solidFill>
                <a:latin typeface="Lato" panose="020F0502020204030203" pitchFamily="34" charset="0"/>
                <a:ea typeface="Lato" panose="020F0502020204030203" pitchFamily="34" charset="0"/>
                <a:cs typeface="Lato" panose="020F0502020204030203" pitchFamily="34" charset="0"/>
              </a:rPr>
              <a:t>csdl</a:t>
            </a:r>
            <a:r>
              <a:rPr lang="en-US" sz="1750">
                <a:solidFill>
                  <a:srgbClr val="405449"/>
                </a:solidFill>
                <a:latin typeface="Lato" panose="020F0502020204030203" pitchFamily="34" charset="0"/>
                <a:ea typeface="Lato" panose="020F0502020204030203" pitchFamily="34" charset="0"/>
                <a:cs typeface="Lato" panose="020F0502020204030203" pitchFamily="34" charset="0"/>
              </a:rPr>
              <a:t> </a:t>
            </a:r>
            <a:r>
              <a:rPr lang="en-US" sz="1750" err="1">
                <a:solidFill>
                  <a:srgbClr val="405449"/>
                </a:solidFill>
                <a:latin typeface="Lato" panose="020F0502020204030203" pitchFamily="34" charset="0"/>
                <a:ea typeface="Lato" panose="020F0502020204030203" pitchFamily="34" charset="0"/>
                <a:cs typeface="Lato" panose="020F0502020204030203" pitchFamily="34" charset="0"/>
              </a:rPr>
              <a:t>lên</a:t>
            </a:r>
            <a:r>
              <a:rPr lang="en-US" sz="1750">
                <a:solidFill>
                  <a:srgbClr val="405449"/>
                </a:solidFill>
                <a:latin typeface="Lato" panose="020F0502020204030203" pitchFamily="34" charset="0"/>
                <a:ea typeface="Lato" panose="020F0502020204030203" pitchFamily="34" charset="0"/>
                <a:cs typeface="Lato" panose="020F0502020204030203" pitchFamily="34" charset="0"/>
              </a:rPr>
              <a:t> web</a:t>
            </a:r>
          </a:p>
          <a:p>
            <a:pPr marL="0" indent="0" algn="l">
              <a:lnSpc>
                <a:spcPts val="2850"/>
              </a:lnSpc>
              <a:buNone/>
            </a:pPr>
            <a:endParaRPr lang="en-US" sz="1750">
              <a:latin typeface="Lato" panose="020F0502020204030203" pitchFamily="34" charset="0"/>
              <a:ea typeface="Lato" panose="020F0502020204030203" pitchFamily="34" charset="0"/>
              <a:cs typeface="Lato" panose="020F0502020204030203" pitchFamily="34" charset="0"/>
            </a:endParaRPr>
          </a:p>
        </p:txBody>
      </p:sp>
      <p:sp>
        <p:nvSpPr>
          <p:cNvPr id="14" name="Shape 10">
            <a:extLst>
              <a:ext uri="{FF2B5EF4-FFF2-40B4-BE49-F238E27FC236}">
                <a16:creationId xmlns:a16="http://schemas.microsoft.com/office/drawing/2014/main" id="{2F93B281-8914-0416-E0D0-92E444B6B98C}"/>
              </a:ext>
            </a:extLst>
          </p:cNvPr>
          <p:cNvSpPr/>
          <p:nvPr/>
        </p:nvSpPr>
        <p:spPr>
          <a:xfrm>
            <a:off x="9640133" y="2606516"/>
            <a:ext cx="4196358" cy="2214205"/>
          </a:xfrm>
          <a:prstGeom prst="roundRect">
            <a:avLst>
              <a:gd name="adj" fmla="val 9220"/>
            </a:avLst>
          </a:prstGeom>
          <a:solidFill>
            <a:srgbClr val="E8F3E8"/>
          </a:solidFill>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15" name="Shape 11">
            <a:extLst>
              <a:ext uri="{FF2B5EF4-FFF2-40B4-BE49-F238E27FC236}">
                <a16:creationId xmlns:a16="http://schemas.microsoft.com/office/drawing/2014/main" id="{65468D36-CD45-389A-7F49-4B970F1D8657}"/>
              </a:ext>
            </a:extLst>
          </p:cNvPr>
          <p:cNvSpPr/>
          <p:nvPr/>
        </p:nvSpPr>
        <p:spPr>
          <a:xfrm>
            <a:off x="9866948" y="2833330"/>
            <a:ext cx="680442" cy="680442"/>
          </a:xfrm>
          <a:prstGeom prst="roundRect">
            <a:avLst>
              <a:gd name="adj" fmla="val 13436980"/>
            </a:avLst>
          </a:prstGeom>
          <a:solidFill>
            <a:srgbClr val="438951"/>
          </a:solidFill>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pic>
        <p:nvPicPr>
          <p:cNvPr id="16" name="Image 2" descr="preencoded.png">
            <a:extLst>
              <a:ext uri="{FF2B5EF4-FFF2-40B4-BE49-F238E27FC236}">
                <a16:creationId xmlns:a16="http://schemas.microsoft.com/office/drawing/2014/main" id="{79DEFE06-8044-4571-B0A4-384CDF925D8A}"/>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0054114" y="3020378"/>
            <a:ext cx="306110" cy="306110"/>
          </a:xfrm>
          <a:prstGeom prst="rect">
            <a:avLst/>
          </a:prstGeom>
        </p:spPr>
      </p:pic>
      <p:sp>
        <p:nvSpPr>
          <p:cNvPr id="17" name="Text 12">
            <a:extLst>
              <a:ext uri="{FF2B5EF4-FFF2-40B4-BE49-F238E27FC236}">
                <a16:creationId xmlns:a16="http://schemas.microsoft.com/office/drawing/2014/main" id="{6E682235-EC2B-1F0C-0195-8F23D679DF74}"/>
              </a:ext>
            </a:extLst>
          </p:cNvPr>
          <p:cNvSpPr/>
          <p:nvPr/>
        </p:nvSpPr>
        <p:spPr>
          <a:xfrm>
            <a:off x="9866948" y="3740587"/>
            <a:ext cx="2835235" cy="354330"/>
          </a:xfrm>
          <a:prstGeom prst="rect">
            <a:avLst/>
          </a:prstGeom>
          <a:noFill/>
          <a:ln/>
        </p:spPr>
        <p:txBody>
          <a:bodyPr wrap="none" lIns="0" tIns="0" rIns="0" bIns="0" rtlCol="0" anchor="t"/>
          <a:lstStyle/>
          <a:p>
            <a:pPr marL="0" indent="0" algn="l">
              <a:lnSpc>
                <a:spcPts val="2750"/>
              </a:lnSpc>
              <a:buNone/>
            </a:pPr>
            <a:r>
              <a:rPr lang="en-US" sz="2200" b="1">
                <a:solidFill>
                  <a:srgbClr val="405449"/>
                </a:solidFill>
                <a:latin typeface="Lato" panose="020F0502020204030203" pitchFamily="34" charset="0"/>
                <a:ea typeface="Lato" panose="020F0502020204030203" pitchFamily="34" charset="0"/>
                <a:cs typeface="Lato" panose="020F0502020204030203" pitchFamily="34" charset="0"/>
              </a:rPr>
              <a:t>Thái Thế Anh</a:t>
            </a:r>
            <a:endParaRPr lang="en-US" sz="2200">
              <a:latin typeface="Lato" panose="020F0502020204030203" pitchFamily="34" charset="0"/>
              <a:ea typeface="Lato" panose="020F0502020204030203" pitchFamily="34" charset="0"/>
              <a:cs typeface="Lato" panose="020F0502020204030203" pitchFamily="34" charset="0"/>
            </a:endParaRPr>
          </a:p>
        </p:txBody>
      </p:sp>
      <p:sp>
        <p:nvSpPr>
          <p:cNvPr id="18" name="Text 13">
            <a:extLst>
              <a:ext uri="{FF2B5EF4-FFF2-40B4-BE49-F238E27FC236}">
                <a16:creationId xmlns:a16="http://schemas.microsoft.com/office/drawing/2014/main" id="{3604A16C-5083-3E2D-3BB4-976FB36F3290}"/>
              </a:ext>
            </a:extLst>
          </p:cNvPr>
          <p:cNvSpPr/>
          <p:nvPr/>
        </p:nvSpPr>
        <p:spPr>
          <a:xfrm>
            <a:off x="9866948" y="4231005"/>
            <a:ext cx="3742730" cy="362903"/>
          </a:xfrm>
          <a:prstGeom prst="rect">
            <a:avLst/>
          </a:prstGeom>
          <a:noFill/>
          <a:ln/>
        </p:spPr>
        <p:txBody>
          <a:bodyPr wrap="none" lIns="0" tIns="0" rIns="0" bIns="0" rtlCol="0" anchor="t"/>
          <a:lstStyle/>
          <a:p>
            <a:pPr marL="0" indent="0" algn="l">
              <a:lnSpc>
                <a:spcPts val="2850"/>
              </a:lnSpc>
              <a:buNone/>
            </a:pPr>
            <a:r>
              <a:rPr lang="en-US" sz="1750" err="1">
                <a:solidFill>
                  <a:srgbClr val="405449"/>
                </a:solidFill>
                <a:latin typeface="Lato" panose="020F0502020204030203" pitchFamily="34" charset="0"/>
                <a:ea typeface="Lato" panose="020F0502020204030203" pitchFamily="34" charset="0"/>
                <a:cs typeface="Lato" panose="020F0502020204030203" pitchFamily="34" charset="0"/>
              </a:rPr>
              <a:t>Thiết</a:t>
            </a:r>
            <a:r>
              <a:rPr lang="en-US" sz="1750">
                <a:solidFill>
                  <a:srgbClr val="405449"/>
                </a:solidFill>
                <a:latin typeface="Lato" panose="020F0502020204030203" pitchFamily="34" charset="0"/>
                <a:ea typeface="Lato" panose="020F0502020204030203" pitchFamily="34" charset="0"/>
                <a:cs typeface="Lato" panose="020F0502020204030203" pitchFamily="34" charset="0"/>
              </a:rPr>
              <a:t> </a:t>
            </a:r>
            <a:r>
              <a:rPr lang="en-US" sz="1750" err="1">
                <a:solidFill>
                  <a:srgbClr val="405449"/>
                </a:solidFill>
                <a:latin typeface="Lato" panose="020F0502020204030203" pitchFamily="34" charset="0"/>
                <a:ea typeface="Lato" panose="020F0502020204030203" pitchFamily="34" charset="0"/>
                <a:cs typeface="Lato" panose="020F0502020204030203" pitchFamily="34" charset="0"/>
              </a:rPr>
              <a:t>kế</a:t>
            </a:r>
            <a:r>
              <a:rPr lang="en-US" sz="1750">
                <a:solidFill>
                  <a:srgbClr val="405449"/>
                </a:solidFill>
                <a:latin typeface="Lato" panose="020F0502020204030203" pitchFamily="34" charset="0"/>
                <a:ea typeface="Lato" panose="020F0502020204030203" pitchFamily="34" charset="0"/>
                <a:cs typeface="Lato" panose="020F0502020204030203" pitchFamily="34" charset="0"/>
              </a:rPr>
              <a:t> </a:t>
            </a:r>
            <a:r>
              <a:rPr lang="en-US" sz="1750" err="1">
                <a:solidFill>
                  <a:srgbClr val="405449"/>
                </a:solidFill>
                <a:latin typeface="Lato" panose="020F0502020204030203" pitchFamily="34" charset="0"/>
                <a:ea typeface="Lato" panose="020F0502020204030203" pitchFamily="34" charset="0"/>
                <a:cs typeface="Lato" panose="020F0502020204030203" pitchFamily="34" charset="0"/>
              </a:rPr>
              <a:t>và</a:t>
            </a:r>
            <a:r>
              <a:rPr lang="en-US" sz="1750">
                <a:solidFill>
                  <a:srgbClr val="405449"/>
                </a:solidFill>
                <a:latin typeface="Lato" panose="020F0502020204030203" pitchFamily="34" charset="0"/>
                <a:ea typeface="Lato" panose="020F0502020204030203" pitchFamily="34" charset="0"/>
                <a:cs typeface="Lato" panose="020F0502020204030203" pitchFamily="34" charset="0"/>
              </a:rPr>
              <a:t> </a:t>
            </a:r>
            <a:r>
              <a:rPr lang="en-US" sz="1750" err="1">
                <a:solidFill>
                  <a:srgbClr val="405449"/>
                </a:solidFill>
                <a:latin typeface="Lato" panose="020F0502020204030203" pitchFamily="34" charset="0"/>
                <a:ea typeface="Lato" panose="020F0502020204030203" pitchFamily="34" charset="0"/>
                <a:cs typeface="Lato" panose="020F0502020204030203" pitchFamily="34" charset="0"/>
              </a:rPr>
              <a:t>tổng</a:t>
            </a:r>
            <a:r>
              <a:rPr lang="en-US" sz="1750">
                <a:solidFill>
                  <a:srgbClr val="405449"/>
                </a:solidFill>
                <a:latin typeface="Lato" panose="020F0502020204030203" pitchFamily="34" charset="0"/>
                <a:ea typeface="Lato" panose="020F0502020204030203" pitchFamily="34" charset="0"/>
                <a:cs typeface="Lato" panose="020F0502020204030203" pitchFamily="34" charset="0"/>
              </a:rPr>
              <a:t> </a:t>
            </a:r>
            <a:r>
              <a:rPr lang="en-US" sz="1750" err="1">
                <a:solidFill>
                  <a:srgbClr val="405449"/>
                </a:solidFill>
                <a:latin typeface="Lato" panose="020F0502020204030203" pitchFamily="34" charset="0"/>
                <a:ea typeface="Lato" panose="020F0502020204030203" pitchFamily="34" charset="0"/>
                <a:cs typeface="Lato" panose="020F0502020204030203" pitchFamily="34" charset="0"/>
              </a:rPr>
              <a:t>hợp</a:t>
            </a:r>
            <a:r>
              <a:rPr lang="en-US" sz="1750">
                <a:solidFill>
                  <a:srgbClr val="405449"/>
                </a:solidFill>
                <a:latin typeface="Lato" panose="020F0502020204030203" pitchFamily="34" charset="0"/>
                <a:ea typeface="Lato" panose="020F0502020204030203" pitchFamily="34" charset="0"/>
                <a:cs typeface="Lato" panose="020F0502020204030203" pitchFamily="34" charset="0"/>
              </a:rPr>
              <a:t> word</a:t>
            </a:r>
          </a:p>
          <a:p>
            <a:pPr marL="0" indent="0" algn="l">
              <a:lnSpc>
                <a:spcPts val="2850"/>
              </a:lnSpc>
              <a:buNone/>
            </a:pPr>
            <a:endParaRPr lang="en-US" sz="1750">
              <a:latin typeface="Lato" panose="020F0502020204030203" pitchFamily="34" charset="0"/>
              <a:ea typeface="Lato" panose="020F0502020204030203" pitchFamily="34" charset="0"/>
              <a:cs typeface="Lato" panose="020F0502020204030203" pitchFamily="34" charset="0"/>
            </a:endParaRPr>
          </a:p>
        </p:txBody>
      </p:sp>
      <p:sp>
        <p:nvSpPr>
          <p:cNvPr id="19" name="Shape 14">
            <a:extLst>
              <a:ext uri="{FF2B5EF4-FFF2-40B4-BE49-F238E27FC236}">
                <a16:creationId xmlns:a16="http://schemas.microsoft.com/office/drawing/2014/main" id="{5ECCDC2C-F675-59BE-D959-6F50C91823EA}"/>
              </a:ext>
            </a:extLst>
          </p:cNvPr>
          <p:cNvSpPr/>
          <p:nvPr/>
        </p:nvSpPr>
        <p:spPr>
          <a:xfrm>
            <a:off x="793909" y="5047536"/>
            <a:ext cx="6407944" cy="2214205"/>
          </a:xfrm>
          <a:prstGeom prst="roundRect">
            <a:avLst>
              <a:gd name="adj" fmla="val 9220"/>
            </a:avLst>
          </a:prstGeom>
          <a:solidFill>
            <a:srgbClr val="E8F3E8"/>
          </a:solidFill>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0" name="Shape 15">
            <a:extLst>
              <a:ext uri="{FF2B5EF4-FFF2-40B4-BE49-F238E27FC236}">
                <a16:creationId xmlns:a16="http://schemas.microsoft.com/office/drawing/2014/main" id="{F9204488-8233-2224-E323-C1A5D5786E60}"/>
              </a:ext>
            </a:extLst>
          </p:cNvPr>
          <p:cNvSpPr/>
          <p:nvPr/>
        </p:nvSpPr>
        <p:spPr>
          <a:xfrm>
            <a:off x="1020604" y="5274350"/>
            <a:ext cx="680442" cy="680442"/>
          </a:xfrm>
          <a:prstGeom prst="roundRect">
            <a:avLst>
              <a:gd name="adj" fmla="val 13436980"/>
            </a:avLst>
          </a:prstGeom>
          <a:solidFill>
            <a:srgbClr val="438951"/>
          </a:solidFill>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pic>
        <p:nvPicPr>
          <p:cNvPr id="21" name="Image 3" descr="preencoded.png">
            <a:extLst>
              <a:ext uri="{FF2B5EF4-FFF2-40B4-BE49-F238E27FC236}">
                <a16:creationId xmlns:a16="http://schemas.microsoft.com/office/drawing/2014/main" id="{91F95B57-710C-F59E-4FF9-E57E7AAA594F}"/>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207770" y="5461397"/>
            <a:ext cx="306110" cy="306110"/>
          </a:xfrm>
          <a:prstGeom prst="rect">
            <a:avLst/>
          </a:prstGeom>
        </p:spPr>
      </p:pic>
      <p:sp>
        <p:nvSpPr>
          <p:cNvPr id="22" name="Text 16">
            <a:extLst>
              <a:ext uri="{FF2B5EF4-FFF2-40B4-BE49-F238E27FC236}">
                <a16:creationId xmlns:a16="http://schemas.microsoft.com/office/drawing/2014/main" id="{4FACF548-A069-90C8-6E9C-1429031BCD54}"/>
              </a:ext>
            </a:extLst>
          </p:cNvPr>
          <p:cNvSpPr/>
          <p:nvPr/>
        </p:nvSpPr>
        <p:spPr>
          <a:xfrm>
            <a:off x="1020604" y="6181606"/>
            <a:ext cx="2835235" cy="354330"/>
          </a:xfrm>
          <a:prstGeom prst="rect">
            <a:avLst/>
          </a:prstGeom>
          <a:noFill/>
          <a:ln/>
        </p:spPr>
        <p:txBody>
          <a:bodyPr wrap="none" lIns="0" tIns="0" rIns="0" bIns="0" rtlCol="0" anchor="t"/>
          <a:lstStyle/>
          <a:p>
            <a:pPr marL="0" indent="0" algn="l">
              <a:lnSpc>
                <a:spcPts val="2750"/>
              </a:lnSpc>
              <a:buNone/>
            </a:pPr>
            <a:r>
              <a:rPr lang="en-US" sz="2200" b="1">
                <a:solidFill>
                  <a:srgbClr val="405449"/>
                </a:solidFill>
                <a:latin typeface="Lato" panose="020F0502020204030203" pitchFamily="34" charset="0"/>
                <a:ea typeface="Lato" panose="020F0502020204030203" pitchFamily="34" charset="0"/>
                <a:cs typeface="Lato" panose="020F0502020204030203" pitchFamily="34" charset="0"/>
              </a:rPr>
              <a:t>Nguyễn Thiện Trí</a:t>
            </a:r>
            <a:endParaRPr lang="en-US" sz="2200">
              <a:latin typeface="Lato" panose="020F0502020204030203" pitchFamily="34" charset="0"/>
              <a:ea typeface="Lato" panose="020F0502020204030203" pitchFamily="34" charset="0"/>
              <a:cs typeface="Lato" panose="020F0502020204030203" pitchFamily="34" charset="0"/>
            </a:endParaRPr>
          </a:p>
        </p:txBody>
      </p:sp>
      <p:sp>
        <p:nvSpPr>
          <p:cNvPr id="23" name="Text 17">
            <a:extLst>
              <a:ext uri="{FF2B5EF4-FFF2-40B4-BE49-F238E27FC236}">
                <a16:creationId xmlns:a16="http://schemas.microsoft.com/office/drawing/2014/main" id="{9F6931E9-A58C-E902-24FC-01F077A41E97}"/>
              </a:ext>
            </a:extLst>
          </p:cNvPr>
          <p:cNvSpPr/>
          <p:nvPr/>
        </p:nvSpPr>
        <p:spPr>
          <a:xfrm>
            <a:off x="1020604" y="6672024"/>
            <a:ext cx="5954316" cy="362903"/>
          </a:xfrm>
          <a:prstGeom prst="rect">
            <a:avLst/>
          </a:prstGeom>
          <a:noFill/>
          <a:ln/>
        </p:spPr>
        <p:txBody>
          <a:bodyPr wrap="none" lIns="0" tIns="0" rIns="0" bIns="0" rtlCol="0" anchor="t"/>
          <a:lstStyle/>
          <a:p>
            <a:pPr marL="0" indent="0" algn="l">
              <a:lnSpc>
                <a:spcPts val="2850"/>
              </a:lnSpc>
              <a:buNone/>
            </a:pPr>
            <a:r>
              <a:rPr lang="en-US" sz="1750" err="1">
                <a:solidFill>
                  <a:srgbClr val="405449"/>
                </a:solidFill>
                <a:latin typeface="Lato" panose="020F0502020204030203" pitchFamily="34" charset="0"/>
                <a:ea typeface="Lato" panose="020F0502020204030203" pitchFamily="34" charset="0"/>
                <a:cs typeface="Lato" panose="020F0502020204030203" pitchFamily="34" charset="0"/>
              </a:rPr>
              <a:t>Thiết</a:t>
            </a:r>
            <a:r>
              <a:rPr lang="en-US" sz="1750">
                <a:solidFill>
                  <a:srgbClr val="405449"/>
                </a:solidFill>
                <a:latin typeface="Lato" panose="020F0502020204030203" pitchFamily="34" charset="0"/>
                <a:ea typeface="Lato" panose="020F0502020204030203" pitchFamily="34" charset="0"/>
                <a:cs typeface="Lato" panose="020F0502020204030203" pitchFamily="34" charset="0"/>
              </a:rPr>
              <a:t> </a:t>
            </a:r>
            <a:r>
              <a:rPr lang="en-US" sz="1750" err="1">
                <a:solidFill>
                  <a:srgbClr val="405449"/>
                </a:solidFill>
                <a:latin typeface="Lato" panose="020F0502020204030203" pitchFamily="34" charset="0"/>
                <a:ea typeface="Lato" panose="020F0502020204030203" pitchFamily="34" charset="0"/>
                <a:cs typeface="Lato" panose="020F0502020204030203" pitchFamily="34" charset="0"/>
              </a:rPr>
              <a:t>kế</a:t>
            </a:r>
            <a:r>
              <a:rPr lang="en-US" sz="1750">
                <a:solidFill>
                  <a:srgbClr val="405449"/>
                </a:solidFill>
                <a:latin typeface="Lato" panose="020F0502020204030203" pitchFamily="34" charset="0"/>
                <a:ea typeface="Lato" panose="020F0502020204030203" pitchFamily="34" charset="0"/>
                <a:cs typeface="Lato" panose="020F0502020204030203" pitchFamily="34" charset="0"/>
              </a:rPr>
              <a:t> </a:t>
            </a:r>
            <a:r>
              <a:rPr lang="en-US" sz="1750" err="1">
                <a:solidFill>
                  <a:srgbClr val="405449"/>
                </a:solidFill>
                <a:latin typeface="Lato" panose="020F0502020204030203" pitchFamily="34" charset="0"/>
                <a:ea typeface="Lato" panose="020F0502020204030203" pitchFamily="34" charset="0"/>
                <a:cs typeface="Lato" panose="020F0502020204030203" pitchFamily="34" charset="0"/>
              </a:rPr>
              <a:t>giao</a:t>
            </a:r>
            <a:r>
              <a:rPr lang="en-US" sz="1750">
                <a:solidFill>
                  <a:srgbClr val="405449"/>
                </a:solidFill>
                <a:latin typeface="Lato" panose="020F0502020204030203" pitchFamily="34" charset="0"/>
                <a:ea typeface="Lato" panose="020F0502020204030203" pitchFamily="34" charset="0"/>
                <a:cs typeface="Lato" panose="020F0502020204030203" pitchFamily="34" charset="0"/>
              </a:rPr>
              <a:t> </a:t>
            </a:r>
            <a:r>
              <a:rPr lang="en-US" sz="1750" err="1">
                <a:solidFill>
                  <a:srgbClr val="405449"/>
                </a:solidFill>
                <a:latin typeface="Lato" panose="020F0502020204030203" pitchFamily="34" charset="0"/>
                <a:ea typeface="Lato" panose="020F0502020204030203" pitchFamily="34" charset="0"/>
                <a:cs typeface="Lato" panose="020F0502020204030203" pitchFamily="34" charset="0"/>
              </a:rPr>
              <a:t>diện</a:t>
            </a:r>
            <a:r>
              <a:rPr lang="en-US" sz="1750">
                <a:solidFill>
                  <a:srgbClr val="405449"/>
                </a:solidFill>
                <a:latin typeface="Lato" panose="020F0502020204030203" pitchFamily="34" charset="0"/>
                <a:ea typeface="Lato" panose="020F0502020204030203" pitchFamily="34" charset="0"/>
                <a:cs typeface="Lato" panose="020F0502020204030203" pitchFamily="34" charset="0"/>
              </a:rPr>
              <a:t> UI</a:t>
            </a:r>
            <a:endParaRPr lang="en-US" sz="1750">
              <a:latin typeface="Lato" panose="020F0502020204030203" pitchFamily="34" charset="0"/>
              <a:ea typeface="Lato" panose="020F0502020204030203" pitchFamily="34" charset="0"/>
              <a:cs typeface="Lato" panose="020F0502020204030203" pitchFamily="34" charset="0"/>
            </a:endParaRPr>
          </a:p>
        </p:txBody>
      </p:sp>
      <p:sp>
        <p:nvSpPr>
          <p:cNvPr id="24" name="Shape 18">
            <a:extLst>
              <a:ext uri="{FF2B5EF4-FFF2-40B4-BE49-F238E27FC236}">
                <a16:creationId xmlns:a16="http://schemas.microsoft.com/office/drawing/2014/main" id="{2137E873-2659-9113-7C54-D6840751664C}"/>
              </a:ext>
            </a:extLst>
          </p:cNvPr>
          <p:cNvSpPr/>
          <p:nvPr/>
        </p:nvSpPr>
        <p:spPr>
          <a:xfrm>
            <a:off x="7428548" y="5047536"/>
            <a:ext cx="6407944" cy="2214205"/>
          </a:xfrm>
          <a:prstGeom prst="roundRect">
            <a:avLst>
              <a:gd name="adj" fmla="val 9220"/>
            </a:avLst>
          </a:prstGeom>
          <a:solidFill>
            <a:srgbClr val="E8F3E8"/>
          </a:solidFill>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sp>
        <p:nvSpPr>
          <p:cNvPr id="25" name="Shape 19">
            <a:extLst>
              <a:ext uri="{FF2B5EF4-FFF2-40B4-BE49-F238E27FC236}">
                <a16:creationId xmlns:a16="http://schemas.microsoft.com/office/drawing/2014/main" id="{7CFD1B7F-B47D-0E62-C224-5B63175BDB65}"/>
              </a:ext>
            </a:extLst>
          </p:cNvPr>
          <p:cNvSpPr/>
          <p:nvPr/>
        </p:nvSpPr>
        <p:spPr>
          <a:xfrm>
            <a:off x="7655362" y="5274350"/>
            <a:ext cx="680442" cy="680442"/>
          </a:xfrm>
          <a:prstGeom prst="roundRect">
            <a:avLst>
              <a:gd name="adj" fmla="val 13436980"/>
            </a:avLst>
          </a:prstGeom>
          <a:solidFill>
            <a:srgbClr val="438951"/>
          </a:solidFill>
          <a:ln/>
        </p:spPr>
        <p:txBody>
          <a:bodyPr/>
          <a:lstStyle/>
          <a:p>
            <a:endParaRPr lang="en-US">
              <a:latin typeface="Lato" panose="020F0502020204030203" pitchFamily="34" charset="0"/>
              <a:ea typeface="Lato" panose="020F0502020204030203" pitchFamily="34" charset="0"/>
              <a:cs typeface="Lato" panose="020F0502020204030203" pitchFamily="34" charset="0"/>
            </a:endParaRPr>
          </a:p>
        </p:txBody>
      </p:sp>
      <p:pic>
        <p:nvPicPr>
          <p:cNvPr id="26" name="Image 4" descr="preencoded.png">
            <a:extLst>
              <a:ext uri="{FF2B5EF4-FFF2-40B4-BE49-F238E27FC236}">
                <a16:creationId xmlns:a16="http://schemas.microsoft.com/office/drawing/2014/main" id="{47174BA3-3574-389B-9AC5-6DAC1AD7B443}"/>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7842528" y="5461397"/>
            <a:ext cx="306110" cy="306110"/>
          </a:xfrm>
          <a:prstGeom prst="rect">
            <a:avLst/>
          </a:prstGeom>
        </p:spPr>
      </p:pic>
      <p:sp>
        <p:nvSpPr>
          <p:cNvPr id="27" name="Text 20">
            <a:extLst>
              <a:ext uri="{FF2B5EF4-FFF2-40B4-BE49-F238E27FC236}">
                <a16:creationId xmlns:a16="http://schemas.microsoft.com/office/drawing/2014/main" id="{1B395AD7-4697-276C-C01A-A99418160EAF}"/>
              </a:ext>
            </a:extLst>
          </p:cNvPr>
          <p:cNvSpPr/>
          <p:nvPr/>
        </p:nvSpPr>
        <p:spPr>
          <a:xfrm>
            <a:off x="7655362" y="6181606"/>
            <a:ext cx="2835235" cy="354330"/>
          </a:xfrm>
          <a:prstGeom prst="rect">
            <a:avLst/>
          </a:prstGeom>
          <a:noFill/>
          <a:ln/>
        </p:spPr>
        <p:txBody>
          <a:bodyPr wrap="none" lIns="0" tIns="0" rIns="0" bIns="0" rtlCol="0" anchor="t"/>
          <a:lstStyle/>
          <a:p>
            <a:pPr marL="0" indent="0" algn="l">
              <a:lnSpc>
                <a:spcPts val="2750"/>
              </a:lnSpc>
              <a:buNone/>
            </a:pPr>
            <a:r>
              <a:rPr lang="en-US" sz="2200" b="1">
                <a:solidFill>
                  <a:srgbClr val="405449"/>
                </a:solidFill>
                <a:latin typeface="Lato" panose="020F0502020204030203" pitchFamily="34" charset="0"/>
                <a:ea typeface="Lato" panose="020F0502020204030203" pitchFamily="34" charset="0"/>
                <a:cs typeface="Lato" panose="020F0502020204030203" pitchFamily="34" charset="0"/>
              </a:rPr>
              <a:t>Trần Minh Tuấn</a:t>
            </a:r>
            <a:endParaRPr lang="en-US" sz="2200">
              <a:latin typeface="Lato" panose="020F0502020204030203" pitchFamily="34" charset="0"/>
              <a:ea typeface="Lato" panose="020F0502020204030203" pitchFamily="34" charset="0"/>
              <a:cs typeface="Lato" panose="020F0502020204030203" pitchFamily="34" charset="0"/>
            </a:endParaRPr>
          </a:p>
        </p:txBody>
      </p:sp>
      <p:sp>
        <p:nvSpPr>
          <p:cNvPr id="28" name="Text 21">
            <a:extLst>
              <a:ext uri="{FF2B5EF4-FFF2-40B4-BE49-F238E27FC236}">
                <a16:creationId xmlns:a16="http://schemas.microsoft.com/office/drawing/2014/main" id="{55FE6E7A-EB84-C710-562C-CA0A8E77121F}"/>
              </a:ext>
            </a:extLst>
          </p:cNvPr>
          <p:cNvSpPr/>
          <p:nvPr/>
        </p:nvSpPr>
        <p:spPr>
          <a:xfrm>
            <a:off x="7655362" y="6672024"/>
            <a:ext cx="5954316" cy="362903"/>
          </a:xfrm>
          <a:prstGeom prst="rect">
            <a:avLst/>
          </a:prstGeom>
          <a:noFill/>
          <a:ln/>
        </p:spPr>
        <p:txBody>
          <a:bodyPr wrap="none" lIns="0" tIns="0" rIns="0" bIns="0" rtlCol="0" anchor="t"/>
          <a:lstStyle/>
          <a:p>
            <a:pPr marL="0" indent="0" algn="l">
              <a:lnSpc>
                <a:spcPts val="2850"/>
              </a:lnSpc>
              <a:buNone/>
            </a:pPr>
            <a:r>
              <a:rPr lang="en-US" sz="1750" err="1">
                <a:solidFill>
                  <a:srgbClr val="405449"/>
                </a:solidFill>
                <a:latin typeface="Lato" panose="020F0502020204030203" pitchFamily="34" charset="0"/>
                <a:ea typeface="Lato" panose="020F0502020204030203" pitchFamily="34" charset="0"/>
                <a:cs typeface="Lato" panose="020F0502020204030203" pitchFamily="34" charset="0"/>
              </a:rPr>
              <a:t>Thiết</a:t>
            </a:r>
            <a:r>
              <a:rPr lang="en-US" sz="1750">
                <a:solidFill>
                  <a:srgbClr val="405449"/>
                </a:solidFill>
                <a:latin typeface="Lato" panose="020F0502020204030203" pitchFamily="34" charset="0"/>
                <a:ea typeface="Lato" panose="020F0502020204030203" pitchFamily="34" charset="0"/>
                <a:cs typeface="Lato" panose="020F0502020204030203" pitchFamily="34" charset="0"/>
              </a:rPr>
              <a:t> </a:t>
            </a:r>
            <a:r>
              <a:rPr lang="en-US" sz="1750" err="1">
                <a:solidFill>
                  <a:srgbClr val="405449"/>
                </a:solidFill>
                <a:latin typeface="Lato" panose="020F0502020204030203" pitchFamily="34" charset="0"/>
                <a:ea typeface="Lato" panose="020F0502020204030203" pitchFamily="34" charset="0"/>
                <a:cs typeface="Lato" panose="020F0502020204030203" pitchFamily="34" charset="0"/>
              </a:rPr>
              <a:t>kế</a:t>
            </a:r>
            <a:r>
              <a:rPr lang="en-US" sz="1750">
                <a:solidFill>
                  <a:srgbClr val="405449"/>
                </a:solidFill>
                <a:latin typeface="Lato" panose="020F0502020204030203" pitchFamily="34" charset="0"/>
                <a:ea typeface="Lato" panose="020F0502020204030203" pitchFamily="34" charset="0"/>
                <a:cs typeface="Lato" panose="020F0502020204030203" pitchFamily="34" charset="0"/>
              </a:rPr>
              <a:t> </a:t>
            </a:r>
            <a:r>
              <a:rPr lang="en-US" sz="1750" err="1">
                <a:solidFill>
                  <a:srgbClr val="405449"/>
                </a:solidFill>
                <a:latin typeface="Lato" panose="020F0502020204030203" pitchFamily="34" charset="0"/>
                <a:ea typeface="Lato" panose="020F0502020204030203" pitchFamily="34" charset="0"/>
                <a:cs typeface="Lato" panose="020F0502020204030203" pitchFamily="34" charset="0"/>
              </a:rPr>
              <a:t>powerpoint</a:t>
            </a:r>
            <a:endParaRPr lang="en-US" sz="1750">
              <a:latin typeface="Lato" panose="020F0502020204030203" pitchFamily="34" charset="0"/>
              <a:ea typeface="Lato" panose="020F0502020204030203" pitchFamily="34" charset="0"/>
              <a:cs typeface="Lato" panose="020F0502020204030203" pitchFamily="34" charset="0"/>
            </a:endParaRPr>
          </a:p>
        </p:txBody>
      </p:sp>
      <p:sp>
        <p:nvSpPr>
          <p:cNvPr id="29" name="Text 9">
            <a:extLst>
              <a:ext uri="{FF2B5EF4-FFF2-40B4-BE49-F238E27FC236}">
                <a16:creationId xmlns:a16="http://schemas.microsoft.com/office/drawing/2014/main" id="{9A480027-99FC-44F0-EC89-982FD6A6E6C6}"/>
              </a:ext>
            </a:extLst>
          </p:cNvPr>
          <p:cNvSpPr/>
          <p:nvPr/>
        </p:nvSpPr>
        <p:spPr>
          <a:xfrm>
            <a:off x="1020723" y="4249674"/>
            <a:ext cx="3742730" cy="362903"/>
          </a:xfrm>
          <a:prstGeom prst="rect">
            <a:avLst/>
          </a:prstGeom>
          <a:noFill/>
          <a:ln/>
        </p:spPr>
        <p:txBody>
          <a:bodyPr wrap="none" lIns="0" tIns="0" rIns="0" bIns="0" rtlCol="0" anchor="t"/>
          <a:lstStyle/>
          <a:p>
            <a:pPr marL="0" indent="0" algn="l">
              <a:lnSpc>
                <a:spcPts val="2850"/>
              </a:lnSpc>
              <a:buNone/>
            </a:pPr>
            <a:r>
              <a:rPr lang="en-US" sz="1750" err="1">
                <a:solidFill>
                  <a:srgbClr val="405449"/>
                </a:solidFill>
                <a:latin typeface="Lato" panose="020F0502020204030203" pitchFamily="34" charset="0"/>
                <a:ea typeface="Lato" panose="020F0502020204030203" pitchFamily="34" charset="0"/>
                <a:cs typeface="Lato" panose="020F0502020204030203" pitchFamily="34" charset="0"/>
              </a:rPr>
              <a:t>Thiết</a:t>
            </a:r>
            <a:r>
              <a:rPr lang="en-US" sz="1750">
                <a:solidFill>
                  <a:srgbClr val="405449"/>
                </a:solidFill>
                <a:latin typeface="Lato" panose="020F0502020204030203" pitchFamily="34" charset="0"/>
                <a:ea typeface="Lato" panose="020F0502020204030203" pitchFamily="34" charset="0"/>
                <a:cs typeface="Lato" panose="020F0502020204030203" pitchFamily="34" charset="0"/>
              </a:rPr>
              <a:t> </a:t>
            </a:r>
            <a:r>
              <a:rPr lang="en-US" sz="1750" err="1">
                <a:solidFill>
                  <a:srgbClr val="405449"/>
                </a:solidFill>
                <a:latin typeface="Lato" panose="020F0502020204030203" pitchFamily="34" charset="0"/>
                <a:ea typeface="Lato" panose="020F0502020204030203" pitchFamily="34" charset="0"/>
                <a:cs typeface="Lato" panose="020F0502020204030203" pitchFamily="34" charset="0"/>
              </a:rPr>
              <a:t>kế</a:t>
            </a:r>
            <a:r>
              <a:rPr lang="en-US" sz="1750">
                <a:solidFill>
                  <a:srgbClr val="405449"/>
                </a:solidFill>
                <a:latin typeface="Lato" panose="020F0502020204030203" pitchFamily="34" charset="0"/>
                <a:ea typeface="Lato" panose="020F0502020204030203" pitchFamily="34" charset="0"/>
                <a:cs typeface="Lato" panose="020F0502020204030203" pitchFamily="34" charset="0"/>
              </a:rPr>
              <a:t> </a:t>
            </a:r>
            <a:r>
              <a:rPr lang="en-US" sz="1750" err="1">
                <a:solidFill>
                  <a:srgbClr val="405449"/>
                </a:solidFill>
                <a:latin typeface="Lato" panose="020F0502020204030203" pitchFamily="34" charset="0"/>
                <a:ea typeface="Lato" panose="020F0502020204030203" pitchFamily="34" charset="0"/>
                <a:cs typeface="Lato" panose="020F0502020204030203" pitchFamily="34" charset="0"/>
              </a:rPr>
              <a:t>sơ</a:t>
            </a:r>
            <a:r>
              <a:rPr lang="en-US" sz="1750">
                <a:solidFill>
                  <a:srgbClr val="405449"/>
                </a:solidFill>
                <a:latin typeface="Lato" panose="020F0502020204030203" pitchFamily="34" charset="0"/>
                <a:ea typeface="Lato" panose="020F0502020204030203" pitchFamily="34" charset="0"/>
                <a:cs typeface="Lato" panose="020F0502020204030203" pitchFamily="34" charset="0"/>
              </a:rPr>
              <a:t> </a:t>
            </a:r>
            <a:r>
              <a:rPr lang="en-US" sz="1750" err="1">
                <a:solidFill>
                  <a:srgbClr val="405449"/>
                </a:solidFill>
                <a:latin typeface="Lato" panose="020F0502020204030203" pitchFamily="34" charset="0"/>
                <a:ea typeface="Lato" panose="020F0502020204030203" pitchFamily="34" charset="0"/>
                <a:cs typeface="Lato" panose="020F0502020204030203" pitchFamily="34" charset="0"/>
              </a:rPr>
              <a:t>đồ</a:t>
            </a:r>
            <a:r>
              <a:rPr lang="en-US" sz="1750">
                <a:solidFill>
                  <a:srgbClr val="405449"/>
                </a:solidFill>
                <a:latin typeface="Lato" panose="020F0502020204030203" pitchFamily="34" charset="0"/>
                <a:ea typeface="Lato" panose="020F0502020204030203" pitchFamily="34" charset="0"/>
                <a:cs typeface="Lato" panose="020F0502020204030203" pitchFamily="34" charset="0"/>
              </a:rPr>
              <a:t> </a:t>
            </a:r>
            <a:r>
              <a:rPr lang="en-US" sz="1750" err="1">
                <a:solidFill>
                  <a:srgbClr val="405449"/>
                </a:solidFill>
                <a:latin typeface="Lato" panose="020F0502020204030203" pitchFamily="34" charset="0"/>
                <a:ea typeface="Lato" panose="020F0502020204030203" pitchFamily="34" charset="0"/>
                <a:cs typeface="Lato" panose="020F0502020204030203" pitchFamily="34" charset="0"/>
              </a:rPr>
              <a:t>lớp</a:t>
            </a:r>
            <a:r>
              <a:rPr lang="en-US" sz="1750">
                <a:solidFill>
                  <a:srgbClr val="405449"/>
                </a:solidFill>
                <a:latin typeface="Lato" panose="020F0502020204030203" pitchFamily="34" charset="0"/>
                <a:ea typeface="Lato" panose="020F0502020204030203" pitchFamily="34" charset="0"/>
                <a:cs typeface="Lato" panose="020F0502020204030203" pitchFamily="34" charset="0"/>
              </a:rPr>
              <a:t> </a:t>
            </a:r>
            <a:r>
              <a:rPr lang="en-US" sz="1750" err="1">
                <a:solidFill>
                  <a:srgbClr val="405449"/>
                </a:solidFill>
                <a:latin typeface="Lato" panose="020F0502020204030203" pitchFamily="34" charset="0"/>
                <a:ea typeface="Lato" panose="020F0502020204030203" pitchFamily="34" charset="0"/>
                <a:cs typeface="Lato" panose="020F0502020204030203" pitchFamily="34" charset="0"/>
              </a:rPr>
              <a:t>và</a:t>
            </a:r>
            <a:r>
              <a:rPr lang="en-US" sz="1750">
                <a:solidFill>
                  <a:srgbClr val="405449"/>
                </a:solidFill>
                <a:latin typeface="Lato" panose="020F0502020204030203" pitchFamily="34" charset="0"/>
                <a:ea typeface="Lato" panose="020F0502020204030203" pitchFamily="34" charset="0"/>
                <a:cs typeface="Lato" panose="020F0502020204030203" pitchFamily="34" charset="0"/>
              </a:rPr>
              <a:t> </a:t>
            </a:r>
            <a:r>
              <a:rPr lang="en-US" sz="1750" err="1">
                <a:solidFill>
                  <a:srgbClr val="405449"/>
                </a:solidFill>
                <a:latin typeface="Lato" panose="020F0502020204030203" pitchFamily="34" charset="0"/>
                <a:ea typeface="Lato" panose="020F0502020204030203" pitchFamily="34" charset="0"/>
                <a:cs typeface="Lato" panose="020F0502020204030203" pitchFamily="34" charset="0"/>
              </a:rPr>
              <a:t>csdl</a:t>
            </a:r>
            <a:endParaRPr lang="en-US" sz="175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859968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463403"/>
            <a:ext cx="4536519" cy="566976"/>
          </a:xfrm>
          <a:prstGeom prst="rect">
            <a:avLst/>
          </a:prstGeom>
          <a:noFill/>
          <a:ln/>
        </p:spPr>
        <p:txBody>
          <a:bodyPr wrap="none" lIns="0" tIns="0" rIns="0" bIns="0" rtlCol="0" anchor="t"/>
          <a:lstStyle/>
          <a:p>
            <a:pPr marL="0" indent="0" algn="l">
              <a:lnSpc>
                <a:spcPts val="4450"/>
              </a:lnSpc>
              <a:buNone/>
            </a:pPr>
            <a:r>
              <a:rPr lang="en-US" sz="3550" b="1">
                <a:solidFill>
                  <a:srgbClr val="3B4540"/>
                </a:solidFill>
                <a:latin typeface="Fraunces Extra Bold" pitchFamily="34" charset="0"/>
                <a:ea typeface="Fraunces Extra Bold" pitchFamily="34" charset="-122"/>
                <a:cs typeface="Fraunces Extra Bold" pitchFamily="34" charset="-120"/>
              </a:rPr>
              <a:t>Lý Do Ra Đời Dự Án</a:t>
            </a:r>
            <a:endParaRPr lang="en-US" sz="3550"/>
          </a:p>
        </p:txBody>
      </p:sp>
      <p:sp>
        <p:nvSpPr>
          <p:cNvPr id="3" name="Shape 1"/>
          <p:cNvSpPr/>
          <p:nvPr/>
        </p:nvSpPr>
        <p:spPr>
          <a:xfrm>
            <a:off x="793790" y="3370540"/>
            <a:ext cx="4196358" cy="2395657"/>
          </a:xfrm>
          <a:prstGeom prst="roundRect">
            <a:avLst>
              <a:gd name="adj" fmla="val 22724"/>
            </a:avLst>
          </a:prstGeom>
          <a:solidFill>
            <a:srgbClr val="E8F3E8"/>
          </a:solidFill>
          <a:ln/>
        </p:spPr>
        <p:txBody>
          <a:bodyPr/>
          <a:lstStyle/>
          <a:p>
            <a:endParaRPr lang="en-US"/>
          </a:p>
        </p:txBody>
      </p:sp>
      <p:sp>
        <p:nvSpPr>
          <p:cNvPr id="4" name="Text 2"/>
          <p:cNvSpPr/>
          <p:nvPr/>
        </p:nvSpPr>
        <p:spPr>
          <a:xfrm>
            <a:off x="1020604" y="3597354"/>
            <a:ext cx="3362682" cy="354330"/>
          </a:xfrm>
          <a:prstGeom prst="rect">
            <a:avLst/>
          </a:prstGeom>
          <a:noFill/>
          <a:ln/>
        </p:spPr>
        <p:txBody>
          <a:bodyPr wrap="none" lIns="0" tIns="0" rIns="0" bIns="0" rtlCol="0" anchor="t"/>
          <a:lstStyle/>
          <a:p>
            <a:pPr marL="0" indent="0" algn="l">
              <a:lnSpc>
                <a:spcPts val="2750"/>
              </a:lnSpc>
              <a:buNone/>
            </a:pPr>
            <a:r>
              <a:rPr lang="en-US" sz="2200" b="1">
                <a:solidFill>
                  <a:srgbClr val="405449"/>
                </a:solidFill>
                <a:latin typeface="Fraunces Extra Bold" pitchFamily="34" charset="0"/>
                <a:ea typeface="Fraunces Extra Bold" pitchFamily="34" charset="-122"/>
                <a:cs typeface="Fraunces Extra Bold" pitchFamily="34" charset="-120"/>
              </a:rPr>
              <a:t>Nhu Cầu Quản Lý Chuỗi</a:t>
            </a:r>
            <a:endParaRPr lang="en-US" sz="2200"/>
          </a:p>
        </p:txBody>
      </p:sp>
      <p:sp>
        <p:nvSpPr>
          <p:cNvPr id="5" name="Text 3"/>
          <p:cNvSpPr/>
          <p:nvPr/>
        </p:nvSpPr>
        <p:spPr>
          <a:xfrm>
            <a:off x="1020604" y="4087773"/>
            <a:ext cx="3742730" cy="1451610"/>
          </a:xfrm>
          <a:prstGeom prst="rect">
            <a:avLst/>
          </a:prstGeom>
          <a:noFill/>
          <a:ln/>
        </p:spPr>
        <p:txBody>
          <a:bodyPr wrap="square" lIns="0" tIns="0" rIns="0" bIns="0" rtlCol="0" anchor="t"/>
          <a:lstStyle/>
          <a:p>
            <a:pPr marL="0" indent="0" algn="l">
              <a:lnSpc>
                <a:spcPts val="2850"/>
              </a:lnSpc>
              <a:buNone/>
            </a:pPr>
            <a:r>
              <a:rPr lang="en-US" sz="2100">
                <a:solidFill>
                  <a:srgbClr val="405449"/>
                </a:solidFill>
                <a:latin typeface="Lato" panose="020F0502020204030204" pitchFamily="34" charset="0"/>
                <a:ea typeface="Lato" panose="020F0502020204030204" pitchFamily="34" charset="0"/>
                <a:cs typeface="Lato" panose="020F0502020204030204" pitchFamily="34" charset="0"/>
              </a:rPr>
              <a:t>Các </a:t>
            </a:r>
            <a:r>
              <a:rPr lang="en-US" sz="2100" err="1">
                <a:solidFill>
                  <a:srgbClr val="405449"/>
                </a:solidFill>
                <a:latin typeface="Lato" panose="020F0502020204030204" pitchFamily="34" charset="0"/>
                <a:ea typeface="Lato" panose="020F0502020204030204" pitchFamily="34" charset="0"/>
                <a:cs typeface="Lato" panose="020F0502020204030204" pitchFamily="34" charset="0"/>
              </a:rPr>
              <a:t>chuỗi</a:t>
            </a:r>
            <a:r>
              <a:rPr lang="en-US" sz="2100">
                <a:solidFill>
                  <a:srgbClr val="405449"/>
                </a:solidFill>
                <a:latin typeface="Lato" panose="020F0502020204030204" pitchFamily="34" charset="0"/>
                <a:ea typeface="Lato" panose="020F0502020204030204" pitchFamily="34" charset="0"/>
                <a:cs typeface="Lato" panose="020F0502020204030204" pitchFamily="34" charset="0"/>
              </a:rPr>
              <a:t> </a:t>
            </a:r>
            <a:r>
              <a:rPr lang="en-US" sz="2100" err="1">
                <a:solidFill>
                  <a:srgbClr val="405449"/>
                </a:solidFill>
                <a:latin typeface="Lato" panose="020F0502020204030204" pitchFamily="34" charset="0"/>
                <a:ea typeface="Lato" panose="020F0502020204030204" pitchFamily="34" charset="0"/>
                <a:cs typeface="Lato" panose="020F0502020204030204" pitchFamily="34" charset="0"/>
              </a:rPr>
              <a:t>cửa</a:t>
            </a:r>
            <a:r>
              <a:rPr lang="en-US" sz="2100">
                <a:solidFill>
                  <a:srgbClr val="405449"/>
                </a:solidFill>
                <a:latin typeface="Lato" panose="020F0502020204030204" pitchFamily="34" charset="0"/>
                <a:ea typeface="Lato" panose="020F0502020204030204" pitchFamily="34" charset="0"/>
                <a:cs typeface="Lato" panose="020F0502020204030204" pitchFamily="34" charset="0"/>
              </a:rPr>
              <a:t> </a:t>
            </a:r>
            <a:r>
              <a:rPr lang="en-US" sz="2100" err="1">
                <a:solidFill>
                  <a:srgbClr val="405449"/>
                </a:solidFill>
                <a:latin typeface="Lato" panose="020F0502020204030204" pitchFamily="34" charset="0"/>
                <a:ea typeface="Lato" panose="020F0502020204030204" pitchFamily="34" charset="0"/>
                <a:cs typeface="Lato" panose="020F0502020204030204" pitchFamily="34" charset="0"/>
              </a:rPr>
              <a:t>hàng</a:t>
            </a:r>
            <a:r>
              <a:rPr lang="en-US" sz="2100">
                <a:solidFill>
                  <a:srgbClr val="405449"/>
                </a:solidFill>
                <a:latin typeface="Lato" panose="020F0502020204030204" pitchFamily="34" charset="0"/>
                <a:ea typeface="Lato" panose="020F0502020204030204" pitchFamily="34" charset="0"/>
                <a:cs typeface="Lato" panose="020F0502020204030204" pitchFamily="34" charset="0"/>
              </a:rPr>
              <a:t> </a:t>
            </a:r>
            <a:r>
              <a:rPr lang="en-US" sz="2100" err="1">
                <a:solidFill>
                  <a:srgbClr val="405449"/>
                </a:solidFill>
                <a:latin typeface="Lato" panose="020F0502020204030204" pitchFamily="34" charset="0"/>
                <a:ea typeface="Lato" panose="020F0502020204030204" pitchFamily="34" charset="0"/>
                <a:cs typeface="Lato" panose="020F0502020204030204" pitchFamily="34" charset="0"/>
              </a:rPr>
              <a:t>cần</a:t>
            </a:r>
            <a:r>
              <a:rPr lang="en-US" sz="2100">
                <a:solidFill>
                  <a:srgbClr val="405449"/>
                </a:solidFill>
                <a:latin typeface="Lato" panose="020F0502020204030204" pitchFamily="34" charset="0"/>
                <a:ea typeface="Lato" panose="020F0502020204030204" pitchFamily="34" charset="0"/>
                <a:cs typeface="Lato" panose="020F0502020204030204" pitchFamily="34" charset="0"/>
              </a:rPr>
              <a:t> </a:t>
            </a:r>
            <a:r>
              <a:rPr lang="en-US" sz="2100" err="1">
                <a:solidFill>
                  <a:srgbClr val="405449"/>
                </a:solidFill>
                <a:latin typeface="Lato" panose="020F0502020204030204" pitchFamily="34" charset="0"/>
                <a:ea typeface="Lato" panose="020F0502020204030204" pitchFamily="34" charset="0"/>
                <a:cs typeface="Lato" panose="020F0502020204030204" pitchFamily="34" charset="0"/>
              </a:rPr>
              <a:t>cơ</a:t>
            </a:r>
            <a:r>
              <a:rPr lang="en-US" sz="2100">
                <a:solidFill>
                  <a:srgbClr val="405449"/>
                </a:solidFill>
                <a:latin typeface="Lato" panose="020F0502020204030204" pitchFamily="34" charset="0"/>
                <a:ea typeface="Lato" panose="020F0502020204030204" pitchFamily="34" charset="0"/>
                <a:cs typeface="Lato" panose="020F0502020204030204" pitchFamily="34" charset="0"/>
              </a:rPr>
              <a:t> </a:t>
            </a:r>
            <a:r>
              <a:rPr lang="en-US" sz="2100" err="1">
                <a:solidFill>
                  <a:srgbClr val="405449"/>
                </a:solidFill>
                <a:latin typeface="Lato" panose="020F0502020204030204" pitchFamily="34" charset="0"/>
                <a:ea typeface="Lato" panose="020F0502020204030204" pitchFamily="34" charset="0"/>
                <a:cs typeface="Lato" panose="020F0502020204030204" pitchFamily="34" charset="0"/>
              </a:rPr>
              <a:t>chế</a:t>
            </a:r>
            <a:r>
              <a:rPr lang="en-US" sz="2100">
                <a:solidFill>
                  <a:srgbClr val="405449"/>
                </a:solidFill>
                <a:latin typeface="Lato" panose="020F0502020204030204" pitchFamily="34" charset="0"/>
                <a:ea typeface="Lato" panose="020F0502020204030204" pitchFamily="34" charset="0"/>
                <a:cs typeface="Lato" panose="020F0502020204030204" pitchFamily="34" charset="0"/>
              </a:rPr>
              <a:t> </a:t>
            </a:r>
            <a:r>
              <a:rPr lang="en-US" sz="2100" err="1">
                <a:solidFill>
                  <a:srgbClr val="405449"/>
                </a:solidFill>
                <a:latin typeface="Lato" panose="020F0502020204030204" pitchFamily="34" charset="0"/>
                <a:ea typeface="Lato" panose="020F0502020204030204" pitchFamily="34" charset="0"/>
                <a:cs typeface="Lato" panose="020F0502020204030204" pitchFamily="34" charset="0"/>
              </a:rPr>
              <a:t>quản</a:t>
            </a:r>
            <a:r>
              <a:rPr lang="en-US" sz="2100">
                <a:solidFill>
                  <a:srgbClr val="405449"/>
                </a:solidFill>
                <a:latin typeface="Lato" panose="020F0502020204030204" pitchFamily="34" charset="0"/>
                <a:ea typeface="Lato" panose="020F0502020204030204" pitchFamily="34" charset="0"/>
                <a:cs typeface="Lato" panose="020F0502020204030204" pitchFamily="34" charset="0"/>
              </a:rPr>
              <a:t> </a:t>
            </a:r>
            <a:r>
              <a:rPr lang="en-US" sz="2100" err="1">
                <a:solidFill>
                  <a:srgbClr val="405449"/>
                </a:solidFill>
                <a:latin typeface="Lato" panose="020F0502020204030204" pitchFamily="34" charset="0"/>
                <a:ea typeface="Lato" panose="020F0502020204030204" pitchFamily="34" charset="0"/>
                <a:cs typeface="Lato" panose="020F0502020204030204" pitchFamily="34" charset="0"/>
              </a:rPr>
              <a:t>lý</a:t>
            </a:r>
            <a:r>
              <a:rPr lang="en-US" sz="2100">
                <a:solidFill>
                  <a:srgbClr val="405449"/>
                </a:solidFill>
                <a:latin typeface="Lato" panose="020F0502020204030204" pitchFamily="34" charset="0"/>
                <a:ea typeface="Lato" panose="020F0502020204030204" pitchFamily="34" charset="0"/>
                <a:cs typeface="Lato" panose="020F0502020204030204" pitchFamily="34" charset="0"/>
              </a:rPr>
              <a:t> </a:t>
            </a:r>
            <a:r>
              <a:rPr lang="en-US" sz="2100" err="1">
                <a:solidFill>
                  <a:srgbClr val="405449"/>
                </a:solidFill>
                <a:latin typeface="Lato" panose="020F0502020204030204" pitchFamily="34" charset="0"/>
                <a:ea typeface="Lato" panose="020F0502020204030204" pitchFamily="34" charset="0"/>
                <a:cs typeface="Lato" panose="020F0502020204030204" pitchFamily="34" charset="0"/>
              </a:rPr>
              <a:t>tập</a:t>
            </a:r>
            <a:r>
              <a:rPr lang="en-US" sz="2100">
                <a:solidFill>
                  <a:srgbClr val="405449"/>
                </a:solidFill>
                <a:latin typeface="Lato" panose="020F0502020204030204" pitchFamily="34" charset="0"/>
                <a:ea typeface="Lato" panose="020F0502020204030204" pitchFamily="34" charset="0"/>
                <a:cs typeface="Lato" panose="020F0502020204030204" pitchFamily="34" charset="0"/>
              </a:rPr>
              <a:t> </a:t>
            </a:r>
            <a:r>
              <a:rPr lang="en-US" sz="2100" err="1">
                <a:solidFill>
                  <a:srgbClr val="405449"/>
                </a:solidFill>
                <a:latin typeface="Lato" panose="020F0502020204030204" pitchFamily="34" charset="0"/>
                <a:ea typeface="Lato" panose="020F0502020204030204" pitchFamily="34" charset="0"/>
                <a:cs typeface="Lato" panose="020F0502020204030204" pitchFamily="34" charset="0"/>
              </a:rPr>
              <a:t>trung</a:t>
            </a:r>
            <a:r>
              <a:rPr lang="en-US" sz="2100">
                <a:solidFill>
                  <a:srgbClr val="405449"/>
                </a:solidFill>
                <a:latin typeface="Lato" panose="020F0502020204030204" pitchFamily="34" charset="0"/>
                <a:ea typeface="Lato" panose="020F0502020204030204" pitchFamily="34" charset="0"/>
                <a:cs typeface="Lato" panose="020F0502020204030204" pitchFamily="34" charset="0"/>
              </a:rPr>
              <a:t>, </a:t>
            </a:r>
            <a:r>
              <a:rPr lang="en-US" sz="2100" err="1">
                <a:solidFill>
                  <a:srgbClr val="405449"/>
                </a:solidFill>
                <a:latin typeface="Lato" panose="020F0502020204030204" pitchFamily="34" charset="0"/>
                <a:ea typeface="Lato" panose="020F0502020204030204" pitchFamily="34" charset="0"/>
                <a:cs typeface="Lato" panose="020F0502020204030204" pitchFamily="34" charset="0"/>
              </a:rPr>
              <a:t>đồng</a:t>
            </a:r>
            <a:r>
              <a:rPr lang="en-US" sz="2100">
                <a:solidFill>
                  <a:srgbClr val="405449"/>
                </a:solidFill>
                <a:latin typeface="Lato" panose="020F0502020204030204" pitchFamily="34" charset="0"/>
                <a:ea typeface="Lato" panose="020F0502020204030204" pitchFamily="34" charset="0"/>
                <a:cs typeface="Lato" panose="020F0502020204030204" pitchFamily="34" charset="0"/>
              </a:rPr>
              <a:t> </a:t>
            </a:r>
            <a:r>
              <a:rPr lang="en-US" sz="2100" err="1">
                <a:solidFill>
                  <a:srgbClr val="405449"/>
                </a:solidFill>
                <a:latin typeface="Lato" panose="020F0502020204030204" pitchFamily="34" charset="0"/>
                <a:ea typeface="Lato" panose="020F0502020204030204" pitchFamily="34" charset="0"/>
                <a:cs typeface="Lato" panose="020F0502020204030204" pitchFamily="34" charset="0"/>
              </a:rPr>
              <a:t>bộ</a:t>
            </a:r>
            <a:r>
              <a:rPr lang="en-US" sz="2100">
                <a:solidFill>
                  <a:srgbClr val="405449"/>
                </a:solidFill>
                <a:latin typeface="Lato" panose="020F0502020204030204" pitchFamily="34" charset="0"/>
                <a:ea typeface="Lato" panose="020F0502020204030204" pitchFamily="34" charset="0"/>
                <a:cs typeface="Lato" panose="020F0502020204030204" pitchFamily="34" charset="0"/>
              </a:rPr>
              <a:t> </a:t>
            </a:r>
            <a:r>
              <a:rPr lang="en-US" sz="2100" err="1">
                <a:solidFill>
                  <a:srgbClr val="405449"/>
                </a:solidFill>
                <a:latin typeface="Lato" panose="020F0502020204030204" pitchFamily="34" charset="0"/>
                <a:ea typeface="Lato" panose="020F0502020204030204" pitchFamily="34" charset="0"/>
                <a:cs typeface="Lato" panose="020F0502020204030204" pitchFamily="34" charset="0"/>
              </a:rPr>
              <a:t>quy</a:t>
            </a:r>
            <a:r>
              <a:rPr lang="en-US" sz="2100">
                <a:solidFill>
                  <a:srgbClr val="405449"/>
                </a:solidFill>
                <a:latin typeface="Lato" panose="020F0502020204030204" pitchFamily="34" charset="0"/>
                <a:ea typeface="Lato" panose="020F0502020204030204" pitchFamily="34" charset="0"/>
                <a:cs typeface="Lato" panose="020F0502020204030204" pitchFamily="34" charset="0"/>
              </a:rPr>
              <a:t> </a:t>
            </a:r>
            <a:r>
              <a:rPr lang="en-US" sz="2100" err="1">
                <a:solidFill>
                  <a:srgbClr val="405449"/>
                </a:solidFill>
                <a:latin typeface="Lato" panose="020F0502020204030204" pitchFamily="34" charset="0"/>
                <a:ea typeface="Lato" panose="020F0502020204030204" pitchFamily="34" charset="0"/>
                <a:cs typeface="Lato" panose="020F0502020204030204" pitchFamily="34" charset="0"/>
              </a:rPr>
              <a:t>trình</a:t>
            </a:r>
            <a:r>
              <a:rPr lang="en-US" sz="2100">
                <a:solidFill>
                  <a:srgbClr val="405449"/>
                </a:solidFill>
                <a:latin typeface="Lato" panose="020F0502020204030204" pitchFamily="34" charset="0"/>
                <a:ea typeface="Lato" panose="020F0502020204030204" pitchFamily="34" charset="0"/>
                <a:cs typeface="Lato" panose="020F0502020204030204" pitchFamily="34" charset="0"/>
              </a:rPr>
              <a:t> </a:t>
            </a:r>
            <a:r>
              <a:rPr lang="en-US" sz="2100" err="1">
                <a:solidFill>
                  <a:srgbClr val="405449"/>
                </a:solidFill>
                <a:latin typeface="Lato" panose="020F0502020204030204" pitchFamily="34" charset="0"/>
                <a:ea typeface="Lato" panose="020F0502020204030204" pitchFamily="34" charset="0"/>
                <a:cs typeface="Lato" panose="020F0502020204030204" pitchFamily="34" charset="0"/>
              </a:rPr>
              <a:t>vận</a:t>
            </a:r>
            <a:r>
              <a:rPr lang="en-US" sz="2100">
                <a:solidFill>
                  <a:srgbClr val="405449"/>
                </a:solidFill>
                <a:latin typeface="Lato" panose="020F0502020204030204" pitchFamily="34" charset="0"/>
                <a:ea typeface="Lato" panose="020F0502020204030204" pitchFamily="34" charset="0"/>
                <a:cs typeface="Lato" panose="020F0502020204030204" pitchFamily="34" charset="0"/>
              </a:rPr>
              <a:t> </a:t>
            </a:r>
            <a:r>
              <a:rPr lang="en-US" sz="2100" err="1">
                <a:solidFill>
                  <a:srgbClr val="405449"/>
                </a:solidFill>
                <a:latin typeface="Lato" panose="020F0502020204030204" pitchFamily="34" charset="0"/>
                <a:ea typeface="Lato" panose="020F0502020204030204" pitchFamily="34" charset="0"/>
                <a:cs typeface="Lato" panose="020F0502020204030204" pitchFamily="34" charset="0"/>
              </a:rPr>
              <a:t>hành</a:t>
            </a:r>
            <a:r>
              <a:rPr lang="en-US" sz="2100">
                <a:solidFill>
                  <a:srgbClr val="405449"/>
                </a:solidFill>
                <a:latin typeface="Lato" panose="020F0502020204030204" pitchFamily="34" charset="0"/>
                <a:ea typeface="Lato" panose="020F0502020204030204" pitchFamily="34" charset="0"/>
                <a:cs typeface="Lato" panose="020F0502020204030204" pitchFamily="34" charset="0"/>
              </a:rPr>
              <a:t> </a:t>
            </a:r>
            <a:r>
              <a:rPr lang="en-US" sz="2100" err="1">
                <a:solidFill>
                  <a:srgbClr val="405449"/>
                </a:solidFill>
                <a:latin typeface="Lato" panose="020F0502020204030204" pitchFamily="34" charset="0"/>
                <a:ea typeface="Lato" panose="020F0502020204030204" pitchFamily="34" charset="0"/>
                <a:cs typeface="Lato" panose="020F0502020204030204" pitchFamily="34" charset="0"/>
              </a:rPr>
              <a:t>để</a:t>
            </a:r>
            <a:r>
              <a:rPr lang="en-US" sz="2100">
                <a:solidFill>
                  <a:srgbClr val="405449"/>
                </a:solidFill>
                <a:latin typeface="Lato" panose="020F0502020204030204" pitchFamily="34" charset="0"/>
                <a:ea typeface="Lato" panose="020F0502020204030204" pitchFamily="34" charset="0"/>
                <a:cs typeface="Lato" panose="020F0502020204030204" pitchFamily="34" charset="0"/>
              </a:rPr>
              <a:t> </a:t>
            </a:r>
            <a:r>
              <a:rPr lang="en-US" sz="2100" err="1">
                <a:solidFill>
                  <a:srgbClr val="405449"/>
                </a:solidFill>
                <a:latin typeface="Lato" panose="020F0502020204030204" pitchFamily="34" charset="0"/>
                <a:ea typeface="Lato" panose="020F0502020204030204" pitchFamily="34" charset="0"/>
                <a:cs typeface="Lato" panose="020F0502020204030204" pitchFamily="34" charset="0"/>
              </a:rPr>
              <a:t>hoạt</a:t>
            </a:r>
            <a:r>
              <a:rPr lang="en-US" sz="2100">
                <a:solidFill>
                  <a:srgbClr val="405449"/>
                </a:solidFill>
                <a:latin typeface="Lato" panose="020F0502020204030204" pitchFamily="34" charset="0"/>
                <a:ea typeface="Lato" panose="020F0502020204030204" pitchFamily="34" charset="0"/>
                <a:cs typeface="Lato" panose="020F0502020204030204" pitchFamily="34" charset="0"/>
              </a:rPr>
              <a:t> </a:t>
            </a:r>
            <a:r>
              <a:rPr lang="en-US" sz="2100" err="1">
                <a:solidFill>
                  <a:srgbClr val="405449"/>
                </a:solidFill>
                <a:latin typeface="Lato" panose="020F0502020204030204" pitchFamily="34" charset="0"/>
                <a:ea typeface="Lato" panose="020F0502020204030204" pitchFamily="34" charset="0"/>
                <a:cs typeface="Lato" panose="020F0502020204030204" pitchFamily="34" charset="0"/>
              </a:rPr>
              <a:t>động</a:t>
            </a:r>
            <a:r>
              <a:rPr lang="en-US" sz="2100">
                <a:solidFill>
                  <a:srgbClr val="405449"/>
                </a:solidFill>
                <a:latin typeface="Lato" panose="020F0502020204030204" pitchFamily="34" charset="0"/>
                <a:ea typeface="Lato" panose="020F0502020204030204" pitchFamily="34" charset="0"/>
                <a:cs typeface="Lato" panose="020F0502020204030204" pitchFamily="34" charset="0"/>
              </a:rPr>
              <a:t> </a:t>
            </a:r>
            <a:r>
              <a:rPr lang="en-US" sz="2100" err="1">
                <a:solidFill>
                  <a:srgbClr val="405449"/>
                </a:solidFill>
                <a:latin typeface="Lato" panose="020F0502020204030204" pitchFamily="34" charset="0"/>
                <a:ea typeface="Lato" panose="020F0502020204030204" pitchFamily="34" charset="0"/>
                <a:cs typeface="Lato" panose="020F0502020204030204" pitchFamily="34" charset="0"/>
              </a:rPr>
              <a:t>hiệu</a:t>
            </a:r>
            <a:r>
              <a:rPr lang="en-US" sz="2100">
                <a:solidFill>
                  <a:srgbClr val="405449"/>
                </a:solidFill>
                <a:latin typeface="Lato" panose="020F0502020204030204" pitchFamily="34" charset="0"/>
                <a:ea typeface="Lato" panose="020F0502020204030204" pitchFamily="34" charset="0"/>
                <a:cs typeface="Lato" panose="020F0502020204030204" pitchFamily="34" charset="0"/>
              </a:rPr>
              <a:t> </a:t>
            </a:r>
            <a:r>
              <a:rPr lang="en-US" sz="2100" err="1">
                <a:solidFill>
                  <a:srgbClr val="405449"/>
                </a:solidFill>
                <a:latin typeface="Lato" panose="020F0502020204030204" pitchFamily="34" charset="0"/>
                <a:ea typeface="Lato" panose="020F0502020204030204" pitchFamily="34" charset="0"/>
                <a:cs typeface="Lato" panose="020F0502020204030204" pitchFamily="34" charset="0"/>
              </a:rPr>
              <a:t>quả</a:t>
            </a:r>
            <a:r>
              <a:rPr lang="en-US" sz="2100">
                <a:solidFill>
                  <a:srgbClr val="405449"/>
                </a:solidFill>
                <a:latin typeface="Lato" panose="020F0502020204030204" pitchFamily="34" charset="0"/>
                <a:ea typeface="Lato" panose="020F0502020204030204" pitchFamily="34" charset="0"/>
                <a:cs typeface="Lato" panose="020F0502020204030204" pitchFamily="34" charset="0"/>
              </a:rPr>
              <a:t>.</a:t>
            </a:r>
            <a:endParaRPr lang="en-US" sz="2100">
              <a:latin typeface="Lato" panose="020F0502020204030204" pitchFamily="34" charset="0"/>
              <a:ea typeface="Lato" panose="020F0502020204030204" pitchFamily="34" charset="0"/>
              <a:cs typeface="Lato" panose="020F0502020204030204" pitchFamily="34" charset="0"/>
            </a:endParaRPr>
          </a:p>
        </p:txBody>
      </p:sp>
      <p:sp>
        <p:nvSpPr>
          <p:cNvPr id="6" name="Shape 4"/>
          <p:cNvSpPr/>
          <p:nvPr/>
        </p:nvSpPr>
        <p:spPr>
          <a:xfrm>
            <a:off x="5216962" y="3370540"/>
            <a:ext cx="4196358" cy="2395657"/>
          </a:xfrm>
          <a:prstGeom prst="roundRect">
            <a:avLst>
              <a:gd name="adj" fmla="val 22724"/>
            </a:avLst>
          </a:prstGeom>
          <a:solidFill>
            <a:srgbClr val="E8F3E8"/>
          </a:solidFill>
          <a:ln/>
        </p:spPr>
        <p:txBody>
          <a:bodyPr/>
          <a:lstStyle/>
          <a:p>
            <a:endParaRPr lang="en-US"/>
          </a:p>
        </p:txBody>
      </p:sp>
      <p:sp>
        <p:nvSpPr>
          <p:cNvPr id="7" name="Text 5"/>
          <p:cNvSpPr/>
          <p:nvPr/>
        </p:nvSpPr>
        <p:spPr>
          <a:xfrm>
            <a:off x="5443776" y="3597354"/>
            <a:ext cx="2914531" cy="354330"/>
          </a:xfrm>
          <a:prstGeom prst="rect">
            <a:avLst/>
          </a:prstGeom>
          <a:noFill/>
          <a:ln/>
        </p:spPr>
        <p:txBody>
          <a:bodyPr wrap="none" lIns="0" tIns="0" rIns="0" bIns="0" rtlCol="0" anchor="t"/>
          <a:lstStyle/>
          <a:p>
            <a:pPr marL="0" indent="0" algn="l">
              <a:lnSpc>
                <a:spcPts val="2750"/>
              </a:lnSpc>
              <a:buNone/>
            </a:pPr>
            <a:r>
              <a:rPr lang="en-US" sz="2200" b="1">
                <a:solidFill>
                  <a:srgbClr val="405449"/>
                </a:solidFill>
                <a:latin typeface="Fraunces Extra Bold" pitchFamily="34" charset="0"/>
                <a:ea typeface="Fraunces Extra Bold" pitchFamily="34" charset="-122"/>
                <a:cs typeface="Fraunces Extra Bold" pitchFamily="34" charset="-120"/>
              </a:rPr>
              <a:t>Giải Pháp Toàn Diện</a:t>
            </a:r>
            <a:endParaRPr lang="en-US" sz="2200"/>
          </a:p>
        </p:txBody>
      </p:sp>
      <p:sp>
        <p:nvSpPr>
          <p:cNvPr id="8" name="Text 6"/>
          <p:cNvSpPr/>
          <p:nvPr/>
        </p:nvSpPr>
        <p:spPr>
          <a:xfrm>
            <a:off x="5443776" y="4087773"/>
            <a:ext cx="3602688" cy="1451610"/>
          </a:xfrm>
          <a:prstGeom prst="rect">
            <a:avLst/>
          </a:prstGeom>
          <a:noFill/>
          <a:ln/>
        </p:spPr>
        <p:txBody>
          <a:bodyPr wrap="square" lIns="0" tIns="0" rIns="0" bIns="0" rtlCol="0" anchor="t"/>
          <a:lstStyle/>
          <a:p>
            <a:pPr marL="0" indent="0" algn="l">
              <a:lnSpc>
                <a:spcPts val="2850"/>
              </a:lnSpc>
              <a:buNone/>
            </a:pPr>
            <a:r>
              <a:rPr lang="en-US" sz="2100">
                <a:solidFill>
                  <a:srgbClr val="405449"/>
                </a:solidFill>
                <a:latin typeface="Lato" panose="020F0502020204030203" pitchFamily="34" charset="0"/>
                <a:ea typeface="Lato" panose="020F0502020204030203" pitchFamily="34" charset="0"/>
                <a:cs typeface="Lato" panose="020F0502020204030203" pitchFamily="34" charset="0"/>
              </a:rPr>
              <a:t>Website sẽ quản lý toàn diện từ cửa hàng, sản phẩm đến khách hàng, hóa đơn và tồn kho.</a:t>
            </a:r>
            <a:endParaRPr lang="en-US" sz="2100">
              <a:latin typeface="Lato" panose="020F0502020204030203" pitchFamily="34" charset="0"/>
              <a:ea typeface="Lato" panose="020F0502020204030203" pitchFamily="34" charset="0"/>
              <a:cs typeface="Lato" panose="020F0502020204030203" pitchFamily="34" charset="0"/>
            </a:endParaRPr>
          </a:p>
        </p:txBody>
      </p:sp>
      <p:sp>
        <p:nvSpPr>
          <p:cNvPr id="9" name="Shape 7"/>
          <p:cNvSpPr/>
          <p:nvPr/>
        </p:nvSpPr>
        <p:spPr>
          <a:xfrm>
            <a:off x="9640133" y="3370540"/>
            <a:ext cx="4196358" cy="2395657"/>
          </a:xfrm>
          <a:prstGeom prst="roundRect">
            <a:avLst>
              <a:gd name="adj" fmla="val 22724"/>
            </a:avLst>
          </a:prstGeom>
          <a:solidFill>
            <a:srgbClr val="E8F3E8"/>
          </a:solidFill>
          <a:ln/>
        </p:spPr>
        <p:txBody>
          <a:bodyPr/>
          <a:lstStyle/>
          <a:p>
            <a:endParaRPr lang="en-US"/>
          </a:p>
        </p:txBody>
      </p:sp>
      <p:sp>
        <p:nvSpPr>
          <p:cNvPr id="10" name="Text 8"/>
          <p:cNvSpPr/>
          <p:nvPr/>
        </p:nvSpPr>
        <p:spPr>
          <a:xfrm>
            <a:off x="9866948" y="3597354"/>
            <a:ext cx="2835235" cy="354330"/>
          </a:xfrm>
          <a:prstGeom prst="rect">
            <a:avLst/>
          </a:prstGeom>
          <a:noFill/>
          <a:ln/>
        </p:spPr>
        <p:txBody>
          <a:bodyPr wrap="none" lIns="0" tIns="0" rIns="0" bIns="0" rtlCol="0" anchor="t"/>
          <a:lstStyle/>
          <a:p>
            <a:pPr marL="0" indent="0" algn="l">
              <a:lnSpc>
                <a:spcPts val="2750"/>
              </a:lnSpc>
              <a:buNone/>
            </a:pPr>
            <a:r>
              <a:rPr lang="en-US" sz="2200" b="1">
                <a:solidFill>
                  <a:srgbClr val="405449"/>
                </a:solidFill>
                <a:latin typeface="Fraunces Extra Bold" pitchFamily="34" charset="0"/>
                <a:ea typeface="Fraunces Extra Bold" pitchFamily="34" charset="-122"/>
                <a:cs typeface="Fraunces Extra Bold" pitchFamily="34" charset="-120"/>
              </a:rPr>
              <a:t>Tối Ưu Vận Hành</a:t>
            </a:r>
            <a:endParaRPr lang="en-US" sz="2200"/>
          </a:p>
        </p:txBody>
      </p:sp>
      <p:sp>
        <p:nvSpPr>
          <p:cNvPr id="11" name="Text 9"/>
          <p:cNvSpPr/>
          <p:nvPr/>
        </p:nvSpPr>
        <p:spPr>
          <a:xfrm>
            <a:off x="9866948" y="4087773"/>
            <a:ext cx="3446716" cy="1451610"/>
          </a:xfrm>
          <a:prstGeom prst="rect">
            <a:avLst/>
          </a:prstGeom>
          <a:noFill/>
          <a:ln/>
        </p:spPr>
        <p:txBody>
          <a:bodyPr wrap="square" lIns="0" tIns="0" rIns="0" bIns="0" rtlCol="0" anchor="t"/>
          <a:lstStyle/>
          <a:p>
            <a:pPr marL="0" indent="0" algn="l">
              <a:lnSpc>
                <a:spcPts val="2850"/>
              </a:lnSpc>
              <a:buNone/>
            </a:pPr>
            <a:r>
              <a:rPr lang="en-US" sz="2100">
                <a:solidFill>
                  <a:srgbClr val="405449"/>
                </a:solidFill>
                <a:latin typeface="Lato" panose="020F0502020204030203" pitchFamily="34" charset="0"/>
                <a:ea typeface="Lato" panose="020F0502020204030203" pitchFamily="34" charset="0"/>
                <a:cs typeface="Lato" panose="020F0502020204030203" pitchFamily="34" charset="0"/>
              </a:rPr>
              <a:t>Giảm thiểu sai sót, tối ưu hóa quy trình, hỗ trợ mở rộng chi nhánh và đa kênh giao dịch.</a:t>
            </a:r>
            <a:endParaRPr lang="en-US" sz="210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54512"/>
            <a:ext cx="7054096" cy="566976"/>
          </a:xfrm>
          <a:prstGeom prst="rect">
            <a:avLst/>
          </a:prstGeom>
          <a:noFill/>
          <a:ln/>
        </p:spPr>
        <p:txBody>
          <a:bodyPr wrap="none" lIns="0" tIns="0" rIns="0" bIns="0" rtlCol="0" anchor="t"/>
          <a:lstStyle/>
          <a:p>
            <a:pPr marL="0" indent="0" algn="l">
              <a:lnSpc>
                <a:spcPts val="4450"/>
              </a:lnSpc>
              <a:buNone/>
            </a:pPr>
            <a:r>
              <a:rPr lang="en-US" sz="3550" b="1">
                <a:solidFill>
                  <a:srgbClr val="3B4540"/>
                </a:solidFill>
                <a:latin typeface="Fraunces Extra Bold" pitchFamily="34" charset="0"/>
                <a:ea typeface="Fraunces Extra Bold" pitchFamily="34" charset="-122"/>
                <a:cs typeface="Fraunces Extra Bold" pitchFamily="34" charset="-120"/>
              </a:rPr>
              <a:t>Tính </a:t>
            </a:r>
            <a:r>
              <a:rPr lang="en-US" sz="3550" b="1" err="1">
                <a:solidFill>
                  <a:srgbClr val="3B4540"/>
                </a:solidFill>
                <a:latin typeface="Fraunces Extra Bold" pitchFamily="34" charset="0"/>
                <a:ea typeface="Fraunces Extra Bold" pitchFamily="34" charset="-122"/>
                <a:cs typeface="Fraunces Extra Bold" pitchFamily="34" charset="-120"/>
              </a:rPr>
              <a:t>Chất</a:t>
            </a:r>
            <a:r>
              <a:rPr lang="en-US" sz="3550" b="1">
                <a:solidFill>
                  <a:srgbClr val="3B4540"/>
                </a:solidFill>
                <a:latin typeface="Fraunces Extra Bold" pitchFamily="34" charset="0"/>
                <a:ea typeface="Fraunces Extra Bold" pitchFamily="34" charset="-122"/>
                <a:cs typeface="Fraunces Extra Bold" pitchFamily="34" charset="-120"/>
              </a:rPr>
              <a:t> </a:t>
            </a:r>
            <a:r>
              <a:rPr lang="en-US" sz="3550" b="1" err="1">
                <a:solidFill>
                  <a:srgbClr val="3B4540"/>
                </a:solidFill>
                <a:latin typeface="Fraunces Extra Bold" pitchFamily="34" charset="0"/>
                <a:ea typeface="Fraunces Extra Bold" pitchFamily="34" charset="-122"/>
                <a:cs typeface="Fraunces Extra Bold" pitchFamily="34" charset="-120"/>
              </a:rPr>
              <a:t>Và</a:t>
            </a:r>
            <a:r>
              <a:rPr lang="en-US" sz="3550" b="1">
                <a:solidFill>
                  <a:srgbClr val="3B4540"/>
                </a:solidFill>
                <a:latin typeface="Fraunces Extra Bold" pitchFamily="34" charset="0"/>
                <a:ea typeface="Fraunces Extra Bold" pitchFamily="34" charset="-122"/>
                <a:cs typeface="Fraunces Extra Bold" pitchFamily="34" charset="-120"/>
              </a:rPr>
              <a:t> Yêu Cầu Sản Phẩm</a:t>
            </a:r>
            <a:endParaRPr lang="en-US" sz="3550"/>
          </a:p>
        </p:txBody>
      </p:sp>
      <p:sp>
        <p:nvSpPr>
          <p:cNvPr id="4" name="Text 1"/>
          <p:cNvSpPr/>
          <p:nvPr/>
        </p:nvSpPr>
        <p:spPr>
          <a:xfrm>
            <a:off x="6280190" y="1988463"/>
            <a:ext cx="3402330" cy="425291"/>
          </a:xfrm>
          <a:prstGeom prst="rect">
            <a:avLst/>
          </a:prstGeom>
          <a:noFill/>
          <a:ln/>
        </p:spPr>
        <p:txBody>
          <a:bodyPr wrap="none" lIns="0" tIns="0" rIns="0" bIns="0" rtlCol="0" anchor="t"/>
          <a:lstStyle/>
          <a:p>
            <a:pPr marL="0" indent="0" algn="l">
              <a:lnSpc>
                <a:spcPts val="3300"/>
              </a:lnSpc>
              <a:buNone/>
            </a:pPr>
            <a:r>
              <a:rPr lang="en-US" sz="2650" b="1">
                <a:solidFill>
                  <a:srgbClr val="3B4540"/>
                </a:solidFill>
                <a:latin typeface="Fraunces Extra Bold" pitchFamily="34" charset="0"/>
                <a:ea typeface="Fraunces Extra Bold" pitchFamily="34" charset="-122"/>
                <a:cs typeface="Fraunces Extra Bold" pitchFamily="34" charset="-120"/>
              </a:rPr>
              <a:t>Các Module Chính</a:t>
            </a:r>
            <a:endParaRPr lang="en-US" sz="2650"/>
          </a:p>
        </p:txBody>
      </p:sp>
      <p:sp>
        <p:nvSpPr>
          <p:cNvPr id="5" name="Text 2"/>
          <p:cNvSpPr/>
          <p:nvPr/>
        </p:nvSpPr>
        <p:spPr>
          <a:xfrm>
            <a:off x="6280190" y="2640568"/>
            <a:ext cx="3501509" cy="1088708"/>
          </a:xfrm>
          <a:prstGeom prst="rect">
            <a:avLst/>
          </a:prstGeom>
          <a:noFill/>
          <a:ln/>
        </p:spPr>
        <p:txBody>
          <a:bodyPr wrap="square" lIns="0" tIns="0" rIns="0" bIns="0" rtlCol="0" anchor="t"/>
          <a:lstStyle/>
          <a:p>
            <a:pPr marL="342900" indent="-342900" algn="l">
              <a:lnSpc>
                <a:spcPts val="2850"/>
              </a:lnSpc>
              <a:buSzPct val="100000"/>
              <a:buChar char="•"/>
            </a:pPr>
            <a:r>
              <a:rPr lang="en-US" sz="1900">
                <a:solidFill>
                  <a:srgbClr val="405449"/>
                </a:solidFill>
                <a:latin typeface="Lato" panose="020F0502020204030203" pitchFamily="34" charset="0"/>
                <a:ea typeface="Lato" panose="020F0502020204030203" pitchFamily="34" charset="0"/>
                <a:cs typeface="Lato" panose="020F0502020204030203" pitchFamily="34" charset="0"/>
              </a:rPr>
              <a:t>Quản lý cửa hàng, sản phẩm, người dùng &amp; phân quyền, khách hàng.</a:t>
            </a:r>
            <a:endParaRPr lang="en-US" sz="1900">
              <a:latin typeface="Lato" panose="020F0502020204030203" pitchFamily="34" charset="0"/>
              <a:ea typeface="Lato" panose="020F0502020204030203" pitchFamily="34" charset="0"/>
              <a:cs typeface="Lato" panose="020F0502020204030203" pitchFamily="34" charset="0"/>
            </a:endParaRPr>
          </a:p>
        </p:txBody>
      </p:sp>
      <p:sp>
        <p:nvSpPr>
          <p:cNvPr id="6" name="Text 3"/>
          <p:cNvSpPr/>
          <p:nvPr/>
        </p:nvSpPr>
        <p:spPr>
          <a:xfrm>
            <a:off x="6280190" y="3808571"/>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900">
                <a:solidFill>
                  <a:srgbClr val="405449"/>
                </a:solidFill>
                <a:latin typeface="Lato" panose="020F0502020204030203" pitchFamily="34" charset="0"/>
                <a:ea typeface="Lato" panose="020F0502020204030203" pitchFamily="34" charset="0"/>
                <a:cs typeface="Lato" panose="020F0502020204030203" pitchFamily="34" charset="0"/>
              </a:rPr>
              <a:t>Quản lý hóa đơn bán hàng, nhập – xuất &amp; tồn kho.</a:t>
            </a:r>
            <a:endParaRPr lang="en-US" sz="1900">
              <a:latin typeface="Lato" panose="020F0502020204030203" pitchFamily="34" charset="0"/>
              <a:ea typeface="Lato" panose="020F0502020204030203" pitchFamily="34" charset="0"/>
              <a:cs typeface="Lato" panose="020F0502020204030203" pitchFamily="34" charset="0"/>
            </a:endParaRPr>
          </a:p>
        </p:txBody>
      </p:sp>
      <p:sp>
        <p:nvSpPr>
          <p:cNvPr id="7" name="Text 4"/>
          <p:cNvSpPr/>
          <p:nvPr/>
        </p:nvSpPr>
        <p:spPr>
          <a:xfrm>
            <a:off x="6280190" y="4613672"/>
            <a:ext cx="3501509" cy="1088708"/>
          </a:xfrm>
          <a:prstGeom prst="rect">
            <a:avLst/>
          </a:prstGeom>
          <a:noFill/>
          <a:ln/>
        </p:spPr>
        <p:txBody>
          <a:bodyPr wrap="square" lIns="0" tIns="0" rIns="0" bIns="0" rtlCol="0" anchor="t"/>
          <a:lstStyle/>
          <a:p>
            <a:pPr marL="342900" indent="-342900" algn="l">
              <a:lnSpc>
                <a:spcPts val="2850"/>
              </a:lnSpc>
              <a:buSzPct val="100000"/>
              <a:buChar char="•"/>
            </a:pPr>
            <a:r>
              <a:rPr lang="en-US" sz="1900">
                <a:solidFill>
                  <a:srgbClr val="405449"/>
                </a:solidFill>
                <a:latin typeface="Lato" panose="020F0502020204030203" pitchFamily="34" charset="0"/>
                <a:ea typeface="Lato" panose="020F0502020204030203" pitchFamily="34" charset="0"/>
                <a:cs typeface="Lato" panose="020F0502020204030203" pitchFamily="34" charset="0"/>
              </a:rPr>
              <a:t>Thống kê &amp; báo cáo, đăng nhập/đăng xuất theo phân quyền.</a:t>
            </a:r>
            <a:endParaRPr lang="en-US" sz="1900">
              <a:latin typeface="Lato" panose="020F0502020204030203" pitchFamily="34" charset="0"/>
              <a:ea typeface="Lato" panose="020F0502020204030203" pitchFamily="34" charset="0"/>
              <a:cs typeface="Lato" panose="020F0502020204030203" pitchFamily="34" charset="0"/>
            </a:endParaRPr>
          </a:p>
        </p:txBody>
      </p:sp>
      <p:sp>
        <p:nvSpPr>
          <p:cNvPr id="8" name="Text 5"/>
          <p:cNvSpPr/>
          <p:nvPr/>
        </p:nvSpPr>
        <p:spPr>
          <a:xfrm>
            <a:off x="6280190" y="5781675"/>
            <a:ext cx="3501509" cy="362903"/>
          </a:xfrm>
          <a:prstGeom prst="rect">
            <a:avLst/>
          </a:prstGeom>
          <a:noFill/>
          <a:ln/>
        </p:spPr>
        <p:txBody>
          <a:bodyPr wrap="none" lIns="0" tIns="0" rIns="0" bIns="0" rtlCol="0" anchor="t"/>
          <a:lstStyle/>
          <a:p>
            <a:pPr marL="342900" indent="-342900" algn="l">
              <a:lnSpc>
                <a:spcPts val="2850"/>
              </a:lnSpc>
              <a:buSzPct val="100000"/>
              <a:buChar char="•"/>
            </a:pPr>
            <a:r>
              <a:rPr lang="en-US" sz="1900">
                <a:solidFill>
                  <a:srgbClr val="405449"/>
                </a:solidFill>
                <a:latin typeface="Lato" panose="020F0502020204030203" pitchFamily="34" charset="0"/>
                <a:ea typeface="Lato" panose="020F0502020204030203" pitchFamily="34" charset="0"/>
                <a:cs typeface="Lato" panose="020F0502020204030203" pitchFamily="34" charset="0"/>
              </a:rPr>
              <a:t>Sao lưu và khôi phục dữ liệu.</a:t>
            </a:r>
            <a:endParaRPr lang="en-US" sz="1900">
              <a:latin typeface="Lato" panose="020F0502020204030203" pitchFamily="34" charset="0"/>
              <a:ea typeface="Lato" panose="020F0502020204030203" pitchFamily="34" charset="0"/>
              <a:cs typeface="Lato" panose="020F0502020204030203" pitchFamily="34" charset="0"/>
            </a:endParaRPr>
          </a:p>
        </p:txBody>
      </p:sp>
      <p:sp>
        <p:nvSpPr>
          <p:cNvPr id="9" name="Text 6"/>
          <p:cNvSpPr/>
          <p:nvPr/>
        </p:nvSpPr>
        <p:spPr>
          <a:xfrm>
            <a:off x="10342721" y="1988463"/>
            <a:ext cx="3501509" cy="850583"/>
          </a:xfrm>
          <a:prstGeom prst="rect">
            <a:avLst/>
          </a:prstGeom>
          <a:noFill/>
          <a:ln/>
        </p:spPr>
        <p:txBody>
          <a:bodyPr wrap="square" lIns="0" tIns="0" rIns="0" bIns="0" rtlCol="0" anchor="t"/>
          <a:lstStyle/>
          <a:p>
            <a:pPr marL="0" indent="0" algn="l">
              <a:lnSpc>
                <a:spcPts val="3300"/>
              </a:lnSpc>
              <a:buNone/>
            </a:pPr>
            <a:r>
              <a:rPr lang="en-US" sz="2650" b="1">
                <a:solidFill>
                  <a:srgbClr val="3B4540"/>
                </a:solidFill>
                <a:latin typeface="Fraunces Extra Bold" pitchFamily="34" charset="0"/>
                <a:ea typeface="Fraunces Extra Bold" pitchFamily="34" charset="-122"/>
                <a:cs typeface="Fraunces Extra Bold" pitchFamily="34" charset="-120"/>
              </a:rPr>
              <a:t>Yêu Cầu Phi Chức Năng</a:t>
            </a:r>
            <a:endParaRPr lang="en-US" sz="2650"/>
          </a:p>
        </p:txBody>
      </p:sp>
      <p:sp>
        <p:nvSpPr>
          <p:cNvPr id="10" name="Text 7"/>
          <p:cNvSpPr/>
          <p:nvPr/>
        </p:nvSpPr>
        <p:spPr>
          <a:xfrm>
            <a:off x="10342721" y="3065859"/>
            <a:ext cx="35015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a:solidFill>
                  <a:srgbClr val="405449"/>
                </a:solidFill>
                <a:latin typeface="Lato" panose="020F0502020204030203" pitchFamily="34" charset="0"/>
                <a:ea typeface="Lato" panose="020F0502020204030203" pitchFamily="34" charset="0"/>
                <a:cs typeface="Lato" panose="020F0502020204030203" pitchFamily="34" charset="0"/>
              </a:rPr>
              <a:t>Ổn định &amp; Dễ bảo trì:</a:t>
            </a:r>
            <a:r>
              <a:rPr lang="en-US" sz="1750">
                <a:solidFill>
                  <a:srgbClr val="405449"/>
                </a:solidFill>
                <a:latin typeface="Lato" panose="020F0502020204030203" pitchFamily="34" charset="0"/>
                <a:ea typeface="Lato" panose="020F0502020204030203" pitchFamily="34" charset="0"/>
                <a:cs typeface="Lato" panose="020F0502020204030203" pitchFamily="34" charset="0"/>
              </a:rPr>
              <a:t> Hệ thống vận hành mượt mà.</a:t>
            </a:r>
            <a:endParaRPr lang="en-US" sz="1750">
              <a:latin typeface="Lato" panose="020F0502020204030203" pitchFamily="34" charset="0"/>
              <a:ea typeface="Lato" panose="020F0502020204030203" pitchFamily="34" charset="0"/>
              <a:cs typeface="Lato" panose="020F0502020204030203" pitchFamily="34" charset="0"/>
            </a:endParaRPr>
          </a:p>
        </p:txBody>
      </p:sp>
      <p:sp>
        <p:nvSpPr>
          <p:cNvPr id="11" name="Text 8"/>
          <p:cNvSpPr/>
          <p:nvPr/>
        </p:nvSpPr>
        <p:spPr>
          <a:xfrm>
            <a:off x="10342721" y="3870960"/>
            <a:ext cx="35015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a:solidFill>
                  <a:srgbClr val="405449"/>
                </a:solidFill>
                <a:latin typeface="Lato" panose="020F0502020204030203" pitchFamily="34" charset="0"/>
                <a:ea typeface="Lato" panose="020F0502020204030203" pitchFamily="34" charset="0"/>
                <a:cs typeface="Lato" panose="020F0502020204030203" pitchFamily="34" charset="0"/>
              </a:rPr>
              <a:t>Tương thích &amp; Bảo mật:</a:t>
            </a:r>
            <a:r>
              <a:rPr lang="en-US" sz="1750">
                <a:solidFill>
                  <a:srgbClr val="405449"/>
                </a:solidFill>
                <a:latin typeface="Lato" panose="020F0502020204030203" pitchFamily="34" charset="0"/>
                <a:ea typeface="Lato" panose="020F0502020204030203" pitchFamily="34" charset="0"/>
                <a:cs typeface="Lato" panose="020F0502020204030203" pitchFamily="34" charset="0"/>
              </a:rPr>
              <a:t> Hoạt động trên nhiều trình duyệt, dữ liệu được mã hóa.</a:t>
            </a:r>
            <a:endParaRPr lang="en-US" sz="1750">
              <a:latin typeface="Lato" panose="020F0502020204030203" pitchFamily="34" charset="0"/>
              <a:ea typeface="Lato" panose="020F0502020204030203" pitchFamily="34" charset="0"/>
              <a:cs typeface="Lato" panose="020F0502020204030203" pitchFamily="34" charset="0"/>
            </a:endParaRPr>
          </a:p>
        </p:txBody>
      </p:sp>
      <p:sp>
        <p:nvSpPr>
          <p:cNvPr id="12" name="Text 9"/>
          <p:cNvSpPr/>
          <p:nvPr/>
        </p:nvSpPr>
        <p:spPr>
          <a:xfrm>
            <a:off x="10342721" y="5038963"/>
            <a:ext cx="35015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a:solidFill>
                  <a:srgbClr val="405449"/>
                </a:solidFill>
                <a:latin typeface="Lato" panose="020F0502020204030203" pitchFamily="34" charset="0"/>
                <a:ea typeface="Lato" panose="020F0502020204030203" pitchFamily="34" charset="0"/>
                <a:cs typeface="Lato" panose="020F0502020204030203" pitchFamily="34" charset="0"/>
              </a:rPr>
              <a:t>Thân thiện người dùng:</a:t>
            </a:r>
            <a:r>
              <a:rPr lang="en-US" sz="1750">
                <a:solidFill>
                  <a:srgbClr val="405449"/>
                </a:solidFill>
                <a:latin typeface="Lato" panose="020F0502020204030203" pitchFamily="34" charset="0"/>
                <a:ea typeface="Lato" panose="020F0502020204030203" pitchFamily="34" charset="0"/>
                <a:cs typeface="Lato" panose="020F0502020204030203" pitchFamily="34" charset="0"/>
              </a:rPr>
              <a:t> Giao diện trực quan, tốc độ tải trang nhanh.</a:t>
            </a:r>
            <a:endParaRPr lang="en-US" sz="1750">
              <a:latin typeface="Lato" panose="020F0502020204030203" pitchFamily="34" charset="0"/>
              <a:ea typeface="Lato" panose="020F0502020204030203" pitchFamily="34" charset="0"/>
              <a:cs typeface="Lato" panose="020F0502020204030203" pitchFamily="34" charset="0"/>
            </a:endParaRPr>
          </a:p>
        </p:txBody>
      </p:sp>
      <p:sp>
        <p:nvSpPr>
          <p:cNvPr id="13" name="Text 10"/>
          <p:cNvSpPr/>
          <p:nvPr/>
        </p:nvSpPr>
        <p:spPr>
          <a:xfrm>
            <a:off x="10342721" y="6206966"/>
            <a:ext cx="3501509"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a:solidFill>
                  <a:srgbClr val="405449"/>
                </a:solidFill>
                <a:latin typeface="Lato" panose="020F0502020204030203" pitchFamily="34" charset="0"/>
                <a:ea typeface="Lato" panose="020F0502020204030203" pitchFamily="34" charset="0"/>
                <a:cs typeface="Lato" panose="020F0502020204030203" pitchFamily="34" charset="0"/>
              </a:rPr>
              <a:t>Dễ mở rộng:</a:t>
            </a:r>
            <a:r>
              <a:rPr lang="en-US" sz="1750">
                <a:solidFill>
                  <a:srgbClr val="405449"/>
                </a:solidFill>
                <a:latin typeface="Lato" panose="020F0502020204030203" pitchFamily="34" charset="0"/>
                <a:ea typeface="Lato" panose="020F0502020204030203" pitchFamily="34" charset="0"/>
                <a:cs typeface="Lato" panose="020F0502020204030203" pitchFamily="34" charset="0"/>
              </a:rPr>
              <a:t> Khả năng đáp ứng khi quy mô kinh doanh tăng trưởng.</a:t>
            </a:r>
            <a:endParaRPr lang="en-US" sz="175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646992"/>
            <a:ext cx="11580852" cy="566976"/>
          </a:xfrm>
          <a:prstGeom prst="rect">
            <a:avLst/>
          </a:prstGeom>
          <a:noFill/>
          <a:ln/>
        </p:spPr>
        <p:txBody>
          <a:bodyPr wrap="none" lIns="0" tIns="0" rIns="0" bIns="0" rtlCol="0" anchor="t"/>
          <a:lstStyle/>
          <a:p>
            <a:pPr marL="0" indent="0" algn="l">
              <a:lnSpc>
                <a:spcPts val="4450"/>
              </a:lnSpc>
              <a:buNone/>
            </a:pPr>
            <a:r>
              <a:rPr lang="en-US" sz="3550" b="1">
                <a:solidFill>
                  <a:srgbClr val="3B4540"/>
                </a:solidFill>
                <a:latin typeface="Fraunces Extra Bold" pitchFamily="34" charset="0"/>
                <a:ea typeface="Fraunces Extra Bold" pitchFamily="34" charset="-122"/>
                <a:cs typeface="Fraunces Extra Bold" pitchFamily="34" charset="-120"/>
              </a:rPr>
              <a:t>Các Sản Phẩm Chuyển Giao </a:t>
            </a:r>
            <a:r>
              <a:rPr lang="en-US" sz="3550" b="1" err="1">
                <a:solidFill>
                  <a:srgbClr val="3B4540"/>
                </a:solidFill>
                <a:latin typeface="Fraunces Extra Bold" pitchFamily="34" charset="0"/>
                <a:ea typeface="Fraunces Extra Bold" pitchFamily="34" charset="-122"/>
                <a:cs typeface="Fraunces Extra Bold" pitchFamily="34" charset="-120"/>
              </a:rPr>
              <a:t>và</a:t>
            </a:r>
            <a:r>
              <a:rPr lang="en-US" sz="3550" b="1">
                <a:solidFill>
                  <a:srgbClr val="3B4540"/>
                </a:solidFill>
                <a:latin typeface="Fraunces Extra Bold" pitchFamily="34" charset="0"/>
                <a:ea typeface="Fraunces Extra Bold" pitchFamily="34" charset="-122"/>
                <a:cs typeface="Fraunces Extra Bold" pitchFamily="34" charset="-120"/>
              </a:rPr>
              <a:t> Tiêu Chí Thành Công</a:t>
            </a:r>
            <a:endParaRPr lang="en-US" sz="3550"/>
          </a:p>
        </p:txBody>
      </p:sp>
      <p:sp>
        <p:nvSpPr>
          <p:cNvPr id="3" name="Text 1"/>
          <p:cNvSpPr/>
          <p:nvPr/>
        </p:nvSpPr>
        <p:spPr>
          <a:xfrm>
            <a:off x="793790" y="2780943"/>
            <a:ext cx="3319701" cy="354330"/>
          </a:xfrm>
          <a:prstGeom prst="rect">
            <a:avLst/>
          </a:prstGeom>
          <a:noFill/>
          <a:ln/>
        </p:spPr>
        <p:txBody>
          <a:bodyPr wrap="none" lIns="0" tIns="0" rIns="0" bIns="0" rtlCol="0" anchor="t"/>
          <a:lstStyle/>
          <a:p>
            <a:pPr marL="0" indent="0" algn="l">
              <a:lnSpc>
                <a:spcPts val="2750"/>
              </a:lnSpc>
              <a:buNone/>
            </a:pPr>
            <a:r>
              <a:rPr lang="en-US" sz="2200" b="1">
                <a:solidFill>
                  <a:srgbClr val="3B4540"/>
                </a:solidFill>
                <a:latin typeface="Fraunces Extra Bold" pitchFamily="34" charset="0"/>
                <a:ea typeface="Fraunces Extra Bold" pitchFamily="34" charset="-122"/>
                <a:cs typeface="Fraunces Extra Bold" pitchFamily="34" charset="-120"/>
              </a:rPr>
              <a:t>Sản Phẩm Chuyển Giao</a:t>
            </a:r>
            <a:endParaRPr lang="en-US" sz="2200"/>
          </a:p>
        </p:txBody>
      </p:sp>
      <p:sp>
        <p:nvSpPr>
          <p:cNvPr id="4" name="Text 2"/>
          <p:cNvSpPr/>
          <p:nvPr/>
        </p:nvSpPr>
        <p:spPr>
          <a:xfrm>
            <a:off x="793790" y="3362087"/>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05449"/>
                </a:solidFill>
                <a:latin typeface="Lato" panose="020F0502020204030203" pitchFamily="34" charset="0"/>
                <a:ea typeface="Lato" panose="020F0502020204030203" pitchFamily="34" charset="0"/>
                <a:cs typeface="Lato" panose="020F0502020204030203" pitchFamily="34" charset="0"/>
              </a:rPr>
              <a:t>Website quản lý chuỗi cửa hàng hoàn chỉnh.</a:t>
            </a:r>
            <a:endParaRPr lang="en-US" sz="1750">
              <a:latin typeface="Lato" panose="020F0502020204030203" pitchFamily="34" charset="0"/>
              <a:ea typeface="Lato" panose="020F0502020204030203" pitchFamily="34" charset="0"/>
              <a:cs typeface="Lato" panose="020F0502020204030203" pitchFamily="34" charset="0"/>
            </a:endParaRPr>
          </a:p>
        </p:txBody>
      </p:sp>
      <p:sp>
        <p:nvSpPr>
          <p:cNvPr id="5" name="Text 3"/>
          <p:cNvSpPr/>
          <p:nvPr/>
        </p:nvSpPr>
        <p:spPr>
          <a:xfrm>
            <a:off x="793790" y="3804285"/>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05449"/>
                </a:solidFill>
                <a:latin typeface="Lato" panose="020F0502020204030203" pitchFamily="34" charset="0"/>
                <a:ea typeface="Lato" panose="020F0502020204030203" pitchFamily="34" charset="0"/>
                <a:cs typeface="Lato" panose="020F0502020204030203" pitchFamily="34" charset="0"/>
              </a:rPr>
              <a:t>Cơ sở dữ liệu đầy đủ và tích hợp.</a:t>
            </a:r>
            <a:endParaRPr lang="en-US" sz="1750">
              <a:latin typeface="Lato" panose="020F0502020204030203" pitchFamily="34" charset="0"/>
              <a:ea typeface="Lato" panose="020F0502020204030203" pitchFamily="34" charset="0"/>
              <a:cs typeface="Lato" panose="020F0502020204030203" pitchFamily="34" charset="0"/>
            </a:endParaRPr>
          </a:p>
        </p:txBody>
      </p:sp>
      <p:sp>
        <p:nvSpPr>
          <p:cNvPr id="6" name="Text 4"/>
          <p:cNvSpPr/>
          <p:nvPr/>
        </p:nvSpPr>
        <p:spPr>
          <a:xfrm>
            <a:off x="793790" y="424648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05449"/>
                </a:solidFill>
                <a:latin typeface="Lato" panose="020F0502020204030203" pitchFamily="34" charset="0"/>
                <a:ea typeface="Lato" panose="020F0502020204030203" pitchFamily="34" charset="0"/>
                <a:cs typeface="Lato" panose="020F0502020204030203" pitchFamily="34" charset="0"/>
              </a:rPr>
              <a:t>Tài liệu hướng dẫn sử dụng và triển khai chi tiết.</a:t>
            </a:r>
            <a:endParaRPr lang="en-US" sz="1750">
              <a:latin typeface="Lato" panose="020F0502020204030203" pitchFamily="34" charset="0"/>
              <a:ea typeface="Lato" panose="020F0502020204030203" pitchFamily="34" charset="0"/>
              <a:cs typeface="Lato" panose="020F0502020204030203" pitchFamily="34" charset="0"/>
            </a:endParaRPr>
          </a:p>
        </p:txBody>
      </p:sp>
      <p:sp>
        <p:nvSpPr>
          <p:cNvPr id="7" name="Text 5"/>
          <p:cNvSpPr/>
          <p:nvPr/>
        </p:nvSpPr>
        <p:spPr>
          <a:xfrm>
            <a:off x="793790" y="4688681"/>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a:solidFill>
                  <a:srgbClr val="405449"/>
                </a:solidFill>
                <a:latin typeface="Lato" panose="020F0502020204030203" pitchFamily="34" charset="0"/>
                <a:ea typeface="Lato" panose="020F0502020204030203" pitchFamily="34" charset="0"/>
                <a:cs typeface="Lato" panose="020F0502020204030203" pitchFamily="34" charset="0"/>
              </a:rPr>
              <a:t>Bộ tài liệu phân tích &amp; thiết kế (SRS, ERD, Use case, WBS, UI/UX).</a:t>
            </a:r>
            <a:endParaRPr lang="en-US" sz="1750">
              <a:latin typeface="Lato" panose="020F0502020204030203" pitchFamily="34" charset="0"/>
              <a:ea typeface="Lato" panose="020F0502020204030203" pitchFamily="34" charset="0"/>
              <a:cs typeface="Lato" panose="020F0502020204030203" pitchFamily="34" charset="0"/>
            </a:endParaRPr>
          </a:p>
        </p:txBody>
      </p:sp>
      <p:sp>
        <p:nvSpPr>
          <p:cNvPr id="8" name="Text 6"/>
          <p:cNvSpPr/>
          <p:nvPr/>
        </p:nvSpPr>
        <p:spPr>
          <a:xfrm>
            <a:off x="793790" y="549378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a:solidFill>
                  <a:srgbClr val="405449"/>
                </a:solidFill>
                <a:latin typeface="Lato" panose="020F0502020204030203" pitchFamily="34" charset="0"/>
                <a:ea typeface="Lato" panose="020F0502020204030203" pitchFamily="34" charset="0"/>
                <a:cs typeface="Lato" panose="020F0502020204030203" pitchFamily="34" charset="0"/>
              </a:rPr>
              <a:t>Tài liệu và báo cáo kiểm thử chất lượng.</a:t>
            </a:r>
            <a:endParaRPr lang="en-US" sz="1750">
              <a:latin typeface="Lato" panose="020F0502020204030203" pitchFamily="34" charset="0"/>
              <a:ea typeface="Lato" panose="020F0502020204030203" pitchFamily="34" charset="0"/>
              <a:cs typeface="Lato" panose="020F0502020204030203" pitchFamily="34" charset="0"/>
            </a:endParaRPr>
          </a:p>
        </p:txBody>
      </p:sp>
      <p:sp>
        <p:nvSpPr>
          <p:cNvPr id="9" name="Text 7"/>
          <p:cNvSpPr/>
          <p:nvPr/>
        </p:nvSpPr>
        <p:spPr>
          <a:xfrm>
            <a:off x="7599521" y="2780943"/>
            <a:ext cx="4328993" cy="354330"/>
          </a:xfrm>
          <a:prstGeom prst="rect">
            <a:avLst/>
          </a:prstGeom>
          <a:noFill/>
          <a:ln/>
        </p:spPr>
        <p:txBody>
          <a:bodyPr wrap="none" lIns="0" tIns="0" rIns="0" bIns="0" rtlCol="0" anchor="t"/>
          <a:lstStyle/>
          <a:p>
            <a:pPr marL="0" indent="0" algn="l">
              <a:lnSpc>
                <a:spcPts val="2750"/>
              </a:lnSpc>
              <a:buNone/>
            </a:pPr>
            <a:r>
              <a:rPr lang="en-US" sz="2200" b="1">
                <a:solidFill>
                  <a:srgbClr val="3B4540"/>
                </a:solidFill>
                <a:latin typeface="Fraunces Extra Bold" pitchFamily="34" charset="0"/>
                <a:ea typeface="Fraunces Extra Bold" pitchFamily="34" charset="-122"/>
                <a:cs typeface="Fraunces Extra Bold" pitchFamily="34" charset="-120"/>
              </a:rPr>
              <a:t>Yêu Cầu Đánh Giá Thành Công</a:t>
            </a:r>
            <a:endParaRPr lang="en-US" sz="2200"/>
          </a:p>
        </p:txBody>
      </p:sp>
      <p:sp>
        <p:nvSpPr>
          <p:cNvPr id="10" name="Text 8"/>
          <p:cNvSpPr/>
          <p:nvPr/>
        </p:nvSpPr>
        <p:spPr>
          <a:xfrm>
            <a:off x="7599521" y="3362087"/>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900" b="1">
                <a:solidFill>
                  <a:srgbClr val="405449"/>
                </a:solidFill>
                <a:latin typeface="Lato" panose="020F0502020204030203" pitchFamily="34" charset="0"/>
                <a:ea typeface="Lato" panose="020F0502020204030203" pitchFamily="34" charset="0"/>
                <a:cs typeface="Lato" panose="020F0502020204030203" pitchFamily="34" charset="0"/>
              </a:rPr>
              <a:t>Phạm vi &amp; Tiến độ:</a:t>
            </a:r>
            <a:r>
              <a:rPr lang="en-US" sz="1900">
                <a:solidFill>
                  <a:srgbClr val="405449"/>
                </a:solidFill>
                <a:latin typeface="Lato" panose="020F0502020204030203" pitchFamily="34" charset="0"/>
                <a:ea typeface="Lato" panose="020F0502020204030203" pitchFamily="34" charset="0"/>
                <a:cs typeface="Lato" panose="020F0502020204030203" pitchFamily="34" charset="0"/>
              </a:rPr>
              <a:t> Triển khai đúng như kế hoạch ban đầu.</a:t>
            </a:r>
            <a:endParaRPr lang="en-US" sz="1900">
              <a:latin typeface="Lato" panose="020F0502020204030203" pitchFamily="34" charset="0"/>
              <a:ea typeface="Lato" panose="020F0502020204030203" pitchFamily="34" charset="0"/>
              <a:cs typeface="Lato" panose="020F0502020204030203" pitchFamily="34" charset="0"/>
            </a:endParaRPr>
          </a:p>
        </p:txBody>
      </p:sp>
      <p:sp>
        <p:nvSpPr>
          <p:cNvPr id="11" name="Text 9"/>
          <p:cNvSpPr/>
          <p:nvPr/>
        </p:nvSpPr>
        <p:spPr>
          <a:xfrm>
            <a:off x="7599521" y="416718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900" b="1">
                <a:solidFill>
                  <a:srgbClr val="405449"/>
                </a:solidFill>
                <a:latin typeface="Lato" panose="020F0502020204030203" pitchFamily="34" charset="0"/>
                <a:ea typeface="Lato" panose="020F0502020204030203" pitchFamily="34" charset="0"/>
                <a:cs typeface="Lato" panose="020F0502020204030203" pitchFamily="34" charset="0"/>
              </a:rPr>
              <a:t>Sự hài lòng của người dùng:</a:t>
            </a:r>
            <a:r>
              <a:rPr lang="en-US" sz="1900">
                <a:solidFill>
                  <a:srgbClr val="405449"/>
                </a:solidFill>
                <a:latin typeface="Lato" panose="020F0502020204030203" pitchFamily="34" charset="0"/>
                <a:ea typeface="Lato" panose="020F0502020204030203" pitchFamily="34" charset="0"/>
                <a:cs typeface="Lato" panose="020F0502020204030203" pitchFamily="34" charset="0"/>
              </a:rPr>
              <a:t> Các vai trò sử dụng thuận tiện, hiệu quả.</a:t>
            </a:r>
            <a:endParaRPr lang="en-US" sz="1900">
              <a:latin typeface="Lato" panose="020F0502020204030203" pitchFamily="34" charset="0"/>
              <a:ea typeface="Lato" panose="020F0502020204030203" pitchFamily="34" charset="0"/>
              <a:cs typeface="Lato" panose="020F0502020204030203" pitchFamily="34" charset="0"/>
            </a:endParaRPr>
          </a:p>
        </p:txBody>
      </p:sp>
      <p:sp>
        <p:nvSpPr>
          <p:cNvPr id="12" name="Text 10"/>
          <p:cNvSpPr/>
          <p:nvPr/>
        </p:nvSpPr>
        <p:spPr>
          <a:xfrm>
            <a:off x="7599521" y="497228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900" b="1">
                <a:solidFill>
                  <a:srgbClr val="405449"/>
                </a:solidFill>
                <a:latin typeface="Lato" panose="020F0502020204030203" pitchFamily="34" charset="0"/>
                <a:ea typeface="Lato" panose="020F0502020204030203" pitchFamily="34" charset="0"/>
                <a:cs typeface="Lato" panose="020F0502020204030203" pitchFamily="34" charset="0"/>
              </a:rPr>
              <a:t>Đáp ứng nghiệp vụ:</a:t>
            </a:r>
            <a:r>
              <a:rPr lang="en-US" sz="1900">
                <a:solidFill>
                  <a:srgbClr val="405449"/>
                </a:solidFill>
                <a:latin typeface="Lato" panose="020F0502020204030203" pitchFamily="34" charset="0"/>
                <a:ea typeface="Lato" panose="020F0502020204030203" pitchFamily="34" charset="0"/>
                <a:cs typeface="Lato" panose="020F0502020204030203" pitchFamily="34" charset="0"/>
              </a:rPr>
              <a:t> Chức năng giải quyết đúng nhu cầu kinh doanh.</a:t>
            </a:r>
            <a:endParaRPr lang="en-US" sz="1900">
              <a:latin typeface="Lato" panose="020F0502020204030203" pitchFamily="34" charset="0"/>
              <a:ea typeface="Lato" panose="020F0502020204030203" pitchFamily="34" charset="0"/>
              <a:cs typeface="Lato" panose="020F0502020204030203" pitchFamily="34" charset="0"/>
            </a:endParaRPr>
          </a:p>
        </p:txBody>
      </p:sp>
      <p:sp>
        <p:nvSpPr>
          <p:cNvPr id="13" name="Text 11"/>
          <p:cNvSpPr/>
          <p:nvPr/>
        </p:nvSpPr>
        <p:spPr>
          <a:xfrm>
            <a:off x="7599521" y="577738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900" b="1">
                <a:solidFill>
                  <a:srgbClr val="405449"/>
                </a:solidFill>
                <a:latin typeface="Lato" panose="020F0502020204030203" pitchFamily="34" charset="0"/>
                <a:ea typeface="Lato" panose="020F0502020204030203" pitchFamily="34" charset="0"/>
                <a:cs typeface="Lato" panose="020F0502020204030203" pitchFamily="34" charset="0"/>
              </a:rPr>
              <a:t>Chính xác &amp; Dễ mở rộng:</a:t>
            </a:r>
            <a:r>
              <a:rPr lang="en-US" sz="1900">
                <a:solidFill>
                  <a:srgbClr val="405449"/>
                </a:solidFill>
                <a:latin typeface="Lato" panose="020F0502020204030203" pitchFamily="34" charset="0"/>
                <a:ea typeface="Lato" panose="020F0502020204030203" pitchFamily="34" charset="0"/>
                <a:cs typeface="Lato" panose="020F0502020204030203" pitchFamily="34" charset="0"/>
              </a:rPr>
              <a:t> Báo cáo thống kê tin cậy, hệ thống linh hoạt mở rộng.</a:t>
            </a:r>
            <a:endParaRPr lang="en-US" sz="190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3427" y="593169"/>
            <a:ext cx="7081361" cy="538163"/>
          </a:xfrm>
          <a:prstGeom prst="rect">
            <a:avLst/>
          </a:prstGeom>
          <a:noFill/>
          <a:ln/>
        </p:spPr>
        <p:txBody>
          <a:bodyPr wrap="none" lIns="0" tIns="0" rIns="0" bIns="0" rtlCol="0" anchor="t"/>
          <a:lstStyle/>
          <a:p>
            <a:pPr marL="0" indent="0" algn="l">
              <a:lnSpc>
                <a:spcPts val="4200"/>
              </a:lnSpc>
              <a:buNone/>
            </a:pPr>
            <a:r>
              <a:rPr lang="en-US" sz="3000" b="1">
                <a:solidFill>
                  <a:srgbClr val="3B4540"/>
                </a:solidFill>
                <a:latin typeface="Fraunces Extra Bold" pitchFamily="34" charset="0"/>
                <a:ea typeface="Fraunces Extra Bold" pitchFamily="34" charset="-122"/>
                <a:cs typeface="Fraunces Extra Bold" pitchFamily="34" charset="-120"/>
              </a:rPr>
              <a:t>Các Module Chính Của Hệ Thống</a:t>
            </a:r>
            <a:endParaRPr lang="en-US" sz="3000"/>
          </a:p>
        </p:txBody>
      </p:sp>
      <p:pic>
        <p:nvPicPr>
          <p:cNvPr id="3"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53427" y="1561862"/>
            <a:ext cx="538163" cy="538163"/>
          </a:xfrm>
          <a:prstGeom prst="rect">
            <a:avLst/>
          </a:prstGeom>
        </p:spPr>
      </p:pic>
      <p:sp>
        <p:nvSpPr>
          <p:cNvPr id="4" name="Text 1"/>
          <p:cNvSpPr/>
          <p:nvPr/>
        </p:nvSpPr>
        <p:spPr>
          <a:xfrm>
            <a:off x="1560671" y="1689616"/>
            <a:ext cx="2690812" cy="336352"/>
          </a:xfrm>
          <a:prstGeom prst="rect">
            <a:avLst/>
          </a:prstGeom>
          <a:noFill/>
          <a:ln/>
        </p:spPr>
        <p:txBody>
          <a:bodyPr wrap="none" lIns="0" tIns="0" rIns="0" bIns="0" rtlCol="0" anchor="t"/>
          <a:lstStyle/>
          <a:p>
            <a:pPr marL="0" indent="0" algn="l">
              <a:lnSpc>
                <a:spcPts val="2600"/>
              </a:lnSpc>
              <a:buNone/>
            </a:pPr>
            <a:r>
              <a:rPr lang="en-US" sz="2100" b="1">
                <a:solidFill>
                  <a:srgbClr val="405449"/>
                </a:solidFill>
                <a:latin typeface="Fraunces Extra Bold" pitchFamily="34" charset="0"/>
                <a:ea typeface="Fraunces Extra Bold" pitchFamily="34" charset="-122"/>
                <a:cs typeface="Fraunces Extra Bold" pitchFamily="34" charset="-120"/>
              </a:rPr>
              <a:t>Quản Lý Cửa Hàng</a:t>
            </a:r>
            <a:endParaRPr lang="en-US" sz="2100"/>
          </a:p>
        </p:txBody>
      </p:sp>
      <p:sp>
        <p:nvSpPr>
          <p:cNvPr id="5" name="Text 2"/>
          <p:cNvSpPr/>
          <p:nvPr/>
        </p:nvSpPr>
        <p:spPr>
          <a:xfrm>
            <a:off x="1560671" y="2155031"/>
            <a:ext cx="5619988" cy="688658"/>
          </a:xfrm>
          <a:prstGeom prst="rect">
            <a:avLst/>
          </a:prstGeom>
          <a:noFill/>
          <a:ln/>
        </p:spPr>
        <p:txBody>
          <a:bodyPr wrap="square" lIns="0" tIns="0" rIns="0" bIns="0" rtlCol="0" anchor="t"/>
          <a:lstStyle/>
          <a:p>
            <a:pPr marL="0" indent="0" algn="l">
              <a:lnSpc>
                <a:spcPts val="2700"/>
              </a:lnSpc>
              <a:buNone/>
            </a:pPr>
            <a:r>
              <a:rPr lang="en-US" sz="1650">
                <a:solidFill>
                  <a:srgbClr val="405449"/>
                </a:solidFill>
                <a:latin typeface="Lato" panose="020F0502020204030203" pitchFamily="34" charset="0"/>
                <a:ea typeface="Lato" panose="020F0502020204030203" pitchFamily="34" charset="0"/>
                <a:cs typeface="Lato" panose="020F0502020204030203" pitchFamily="34" charset="0"/>
              </a:rPr>
              <a:t>Quản lý thông tin chi tiết các cửa hàng, hỗ trợ phân bổ và báo cáo.</a:t>
            </a:r>
            <a:endParaRPr lang="en-US" sz="1650">
              <a:latin typeface="Lato" panose="020F0502020204030203" pitchFamily="34" charset="0"/>
              <a:ea typeface="Lato" panose="020F0502020204030203" pitchFamily="34" charset="0"/>
              <a:cs typeface="Lato" panose="020F0502020204030203" pitchFamily="34" charset="0"/>
            </a:endParaRPr>
          </a:p>
        </p:txBody>
      </p:sp>
      <p:pic>
        <p:nvPicPr>
          <p:cNvPr id="6" name="Image 1" descr="preencoded.png"/>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449741" y="1561862"/>
            <a:ext cx="538163" cy="538163"/>
          </a:xfrm>
          <a:prstGeom prst="rect">
            <a:avLst/>
          </a:prstGeom>
        </p:spPr>
      </p:pic>
      <p:sp>
        <p:nvSpPr>
          <p:cNvPr id="7" name="Text 3"/>
          <p:cNvSpPr/>
          <p:nvPr/>
        </p:nvSpPr>
        <p:spPr>
          <a:xfrm>
            <a:off x="8256984" y="1689616"/>
            <a:ext cx="2690812" cy="336352"/>
          </a:xfrm>
          <a:prstGeom prst="rect">
            <a:avLst/>
          </a:prstGeom>
          <a:noFill/>
          <a:ln/>
        </p:spPr>
        <p:txBody>
          <a:bodyPr wrap="none" lIns="0" tIns="0" rIns="0" bIns="0" rtlCol="0" anchor="t"/>
          <a:lstStyle/>
          <a:p>
            <a:pPr marL="0" indent="0" algn="l">
              <a:lnSpc>
                <a:spcPts val="2600"/>
              </a:lnSpc>
              <a:buNone/>
            </a:pPr>
            <a:r>
              <a:rPr lang="en-US" sz="2100" b="1">
                <a:solidFill>
                  <a:srgbClr val="405449"/>
                </a:solidFill>
                <a:latin typeface="Fraunces Extra Bold" pitchFamily="34" charset="0"/>
                <a:ea typeface="Fraunces Extra Bold" pitchFamily="34" charset="-122"/>
                <a:cs typeface="Fraunces Extra Bold" pitchFamily="34" charset="-120"/>
              </a:rPr>
              <a:t>Quản Lý Sản Phẩm</a:t>
            </a:r>
            <a:endParaRPr lang="en-US" sz="2100"/>
          </a:p>
        </p:txBody>
      </p:sp>
      <p:sp>
        <p:nvSpPr>
          <p:cNvPr id="8" name="Text 4"/>
          <p:cNvSpPr/>
          <p:nvPr/>
        </p:nvSpPr>
        <p:spPr>
          <a:xfrm>
            <a:off x="8256984" y="2155031"/>
            <a:ext cx="5619988" cy="688658"/>
          </a:xfrm>
          <a:prstGeom prst="rect">
            <a:avLst/>
          </a:prstGeom>
          <a:noFill/>
          <a:ln/>
        </p:spPr>
        <p:txBody>
          <a:bodyPr wrap="square" lIns="0" tIns="0" rIns="0" bIns="0" rtlCol="0" anchor="t"/>
          <a:lstStyle/>
          <a:p>
            <a:pPr marL="0" indent="0" algn="l">
              <a:lnSpc>
                <a:spcPts val="2700"/>
              </a:lnSpc>
              <a:buNone/>
            </a:pPr>
            <a:r>
              <a:rPr lang="en-US" sz="1650">
                <a:solidFill>
                  <a:srgbClr val="405449"/>
                </a:solidFill>
                <a:latin typeface="Lato" panose="020F0502020204030203" pitchFamily="34" charset="0"/>
                <a:ea typeface="Lato" panose="020F0502020204030203" pitchFamily="34" charset="0"/>
                <a:cs typeface="Lato" panose="020F0502020204030203" pitchFamily="34" charset="0"/>
              </a:rPr>
              <a:t>Quản lý danh mục, biến thể sản phẩm (màu sắc, kích cỡ) và tồn kho chính xác.</a:t>
            </a:r>
            <a:endParaRPr lang="en-US" sz="1650">
              <a:latin typeface="Lato" panose="020F0502020204030203" pitchFamily="34" charset="0"/>
              <a:ea typeface="Lato" panose="020F0502020204030203" pitchFamily="34" charset="0"/>
              <a:cs typeface="Lato" panose="020F0502020204030203" pitchFamily="34" charset="0"/>
            </a:endParaRPr>
          </a:p>
        </p:txBody>
      </p:sp>
      <p:pic>
        <p:nvPicPr>
          <p:cNvPr id="9" name="Image 2" descr="preencoded.png"/>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753427" y="3274219"/>
            <a:ext cx="538163" cy="538163"/>
          </a:xfrm>
          <a:prstGeom prst="rect">
            <a:avLst/>
          </a:prstGeom>
        </p:spPr>
      </p:pic>
      <p:sp>
        <p:nvSpPr>
          <p:cNvPr id="10" name="Text 5"/>
          <p:cNvSpPr/>
          <p:nvPr/>
        </p:nvSpPr>
        <p:spPr>
          <a:xfrm>
            <a:off x="1560671" y="3401973"/>
            <a:ext cx="3590925" cy="336352"/>
          </a:xfrm>
          <a:prstGeom prst="rect">
            <a:avLst/>
          </a:prstGeom>
          <a:noFill/>
          <a:ln/>
        </p:spPr>
        <p:txBody>
          <a:bodyPr wrap="none" lIns="0" tIns="0" rIns="0" bIns="0" rtlCol="0" anchor="t"/>
          <a:lstStyle/>
          <a:p>
            <a:pPr>
              <a:lnSpc>
                <a:spcPts val="2600"/>
              </a:lnSpc>
            </a:pPr>
            <a:r>
              <a:rPr lang="en-US" sz="2100" b="1" err="1">
                <a:solidFill>
                  <a:srgbClr val="405449"/>
                </a:solidFill>
                <a:latin typeface="Fraunces Extra Bold"/>
                <a:ea typeface="Fraunces Extra Bold" pitchFamily="34" charset="-122"/>
                <a:cs typeface="Fraunces Extra Bold" pitchFamily="34" charset="-120"/>
              </a:rPr>
              <a:t>Người</a:t>
            </a:r>
            <a:r>
              <a:rPr lang="en-US" sz="2100" b="1">
                <a:solidFill>
                  <a:srgbClr val="405449"/>
                </a:solidFill>
                <a:latin typeface="Fraunces Extra Bold"/>
                <a:ea typeface="Fraunces Extra Bold" pitchFamily="34" charset="-122"/>
                <a:cs typeface="Fraunces Extra Bold" pitchFamily="34" charset="-120"/>
              </a:rPr>
              <a:t> </a:t>
            </a:r>
            <a:r>
              <a:rPr lang="en-US" sz="2100" b="1" err="1">
                <a:solidFill>
                  <a:srgbClr val="405449"/>
                </a:solidFill>
                <a:latin typeface="Fraunces Extra Bold"/>
                <a:ea typeface="Fraunces Extra Bold" pitchFamily="34" charset="-122"/>
                <a:cs typeface="Fraunces Extra Bold" pitchFamily="34" charset="-120"/>
              </a:rPr>
              <a:t>Dùng</a:t>
            </a:r>
            <a:r>
              <a:rPr lang="en-US" sz="2100" b="1">
                <a:solidFill>
                  <a:srgbClr val="405449"/>
                </a:solidFill>
                <a:latin typeface="Fraunces Extra Bold"/>
                <a:ea typeface="Fraunces Extra Bold" pitchFamily="34" charset="-122"/>
                <a:cs typeface="Fraunces Extra Bold" pitchFamily="34" charset="-120"/>
              </a:rPr>
              <a:t>  </a:t>
            </a:r>
            <a:r>
              <a:rPr lang="en-US" sz="2100" b="1" err="1">
                <a:solidFill>
                  <a:srgbClr val="405449"/>
                </a:solidFill>
                <a:latin typeface="Fraunces Extra Bold"/>
                <a:ea typeface="Fraunces Extra Bold" pitchFamily="34" charset="-122"/>
                <a:cs typeface="Fraunces Extra Bold" pitchFamily="34" charset="-120"/>
              </a:rPr>
              <a:t>Và</a:t>
            </a:r>
            <a:r>
              <a:rPr lang="en-US" sz="2100" b="1">
                <a:solidFill>
                  <a:srgbClr val="405449"/>
                </a:solidFill>
                <a:latin typeface="Fraunces Extra Bold"/>
                <a:ea typeface="Fraunces Extra Bold" pitchFamily="34" charset="-122"/>
                <a:cs typeface="Fraunces Extra Bold" pitchFamily="34" charset="-120"/>
              </a:rPr>
              <a:t> </a:t>
            </a:r>
            <a:r>
              <a:rPr lang="en-US" sz="2100" b="1" err="1">
                <a:solidFill>
                  <a:srgbClr val="405449"/>
                </a:solidFill>
                <a:latin typeface="Fraunces Extra Bold"/>
                <a:ea typeface="Fraunces Extra Bold" pitchFamily="34" charset="-122"/>
                <a:cs typeface="Fraunces Extra Bold" pitchFamily="34" charset="-120"/>
              </a:rPr>
              <a:t>Phân</a:t>
            </a:r>
            <a:r>
              <a:rPr lang="en-US" sz="2100" b="1">
                <a:solidFill>
                  <a:srgbClr val="405449"/>
                </a:solidFill>
                <a:latin typeface="Fraunces Extra Bold"/>
                <a:ea typeface="Fraunces Extra Bold" pitchFamily="34" charset="-122"/>
                <a:cs typeface="Fraunces Extra Bold" pitchFamily="34" charset="-120"/>
              </a:rPr>
              <a:t> Quyền</a:t>
            </a:r>
            <a:endParaRPr lang="en-US" sz="2100">
              <a:latin typeface="Fraunces Extra Bold"/>
            </a:endParaRPr>
          </a:p>
        </p:txBody>
      </p:sp>
      <p:sp>
        <p:nvSpPr>
          <p:cNvPr id="11" name="Text 6"/>
          <p:cNvSpPr/>
          <p:nvPr/>
        </p:nvSpPr>
        <p:spPr>
          <a:xfrm>
            <a:off x="1560671" y="3867388"/>
            <a:ext cx="5619988" cy="688658"/>
          </a:xfrm>
          <a:prstGeom prst="rect">
            <a:avLst/>
          </a:prstGeom>
          <a:noFill/>
          <a:ln/>
        </p:spPr>
        <p:txBody>
          <a:bodyPr wrap="square" lIns="0" tIns="0" rIns="0" bIns="0" rtlCol="0" anchor="t"/>
          <a:lstStyle/>
          <a:p>
            <a:pPr marL="0" indent="0" algn="l">
              <a:lnSpc>
                <a:spcPts val="2700"/>
              </a:lnSpc>
              <a:buNone/>
            </a:pPr>
            <a:r>
              <a:rPr lang="en-US" sz="1650">
                <a:solidFill>
                  <a:srgbClr val="405449"/>
                </a:solidFill>
                <a:latin typeface="Lato" panose="020F0502020204030203" pitchFamily="34" charset="0"/>
                <a:ea typeface="Lato" panose="020F0502020204030203" pitchFamily="34" charset="0"/>
                <a:cs typeface="Lato" panose="020F0502020204030203" pitchFamily="34" charset="0"/>
              </a:rPr>
              <a:t>Quản lý tài khoản, thông tin người dùng và phân quyền theo vai trò.</a:t>
            </a:r>
            <a:endParaRPr lang="en-US" sz="1650">
              <a:latin typeface="Lato" panose="020F0502020204030203" pitchFamily="34" charset="0"/>
              <a:ea typeface="Lato" panose="020F0502020204030203" pitchFamily="34" charset="0"/>
              <a:cs typeface="Lato" panose="020F0502020204030203" pitchFamily="34" charset="0"/>
            </a:endParaRPr>
          </a:p>
        </p:txBody>
      </p:sp>
      <p:pic>
        <p:nvPicPr>
          <p:cNvPr id="12" name="Image 3" descr="preencoded.png"/>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7449741" y="3274219"/>
            <a:ext cx="538163" cy="538163"/>
          </a:xfrm>
          <a:prstGeom prst="rect">
            <a:avLst/>
          </a:prstGeom>
        </p:spPr>
      </p:pic>
      <p:sp>
        <p:nvSpPr>
          <p:cNvPr id="13" name="Text 7"/>
          <p:cNvSpPr/>
          <p:nvPr/>
        </p:nvSpPr>
        <p:spPr>
          <a:xfrm>
            <a:off x="8256984" y="3401973"/>
            <a:ext cx="2690812" cy="336352"/>
          </a:xfrm>
          <a:prstGeom prst="rect">
            <a:avLst/>
          </a:prstGeom>
          <a:noFill/>
          <a:ln/>
        </p:spPr>
        <p:txBody>
          <a:bodyPr wrap="none" lIns="0" tIns="0" rIns="0" bIns="0" rtlCol="0" anchor="t"/>
          <a:lstStyle/>
          <a:p>
            <a:pPr marL="0" indent="0" algn="l">
              <a:lnSpc>
                <a:spcPts val="2600"/>
              </a:lnSpc>
              <a:buNone/>
            </a:pPr>
            <a:r>
              <a:rPr lang="en-US" sz="2100" b="1">
                <a:solidFill>
                  <a:srgbClr val="405449"/>
                </a:solidFill>
                <a:latin typeface="Fraunces Extra Bold" pitchFamily="34" charset="0"/>
                <a:ea typeface="Fraunces Extra Bold" pitchFamily="34" charset="-122"/>
                <a:cs typeface="Fraunces Extra Bold" pitchFamily="34" charset="-120"/>
              </a:rPr>
              <a:t>Quản Lý Hóa Đơn</a:t>
            </a:r>
            <a:endParaRPr lang="en-US" sz="2100"/>
          </a:p>
        </p:txBody>
      </p:sp>
      <p:sp>
        <p:nvSpPr>
          <p:cNvPr id="14" name="Text 8"/>
          <p:cNvSpPr/>
          <p:nvPr/>
        </p:nvSpPr>
        <p:spPr>
          <a:xfrm>
            <a:off x="8256984" y="3867388"/>
            <a:ext cx="5619988" cy="688658"/>
          </a:xfrm>
          <a:prstGeom prst="rect">
            <a:avLst/>
          </a:prstGeom>
          <a:noFill/>
          <a:ln/>
        </p:spPr>
        <p:txBody>
          <a:bodyPr wrap="square" lIns="0" tIns="0" rIns="0" bIns="0" rtlCol="0" anchor="t"/>
          <a:lstStyle/>
          <a:p>
            <a:pPr marL="0" indent="0" algn="l">
              <a:lnSpc>
                <a:spcPts val="2700"/>
              </a:lnSpc>
              <a:buNone/>
            </a:pPr>
            <a:r>
              <a:rPr lang="en-US" sz="1650">
                <a:solidFill>
                  <a:srgbClr val="405449"/>
                </a:solidFill>
                <a:latin typeface="Lato" panose="020F0502020204030203" pitchFamily="34" charset="0"/>
                <a:ea typeface="Lato" panose="020F0502020204030203" pitchFamily="34" charset="0"/>
                <a:cs typeface="Lato" panose="020F0502020204030203" pitchFamily="34" charset="0"/>
              </a:rPr>
              <a:t>Theo dõi quy trình bán hàng, tạo, sửa, hủy hóa đơn và in ấn.</a:t>
            </a:r>
            <a:endParaRPr lang="en-US" sz="1650">
              <a:latin typeface="Lato" panose="020F0502020204030203" pitchFamily="34" charset="0"/>
              <a:ea typeface="Lato" panose="020F0502020204030203" pitchFamily="34" charset="0"/>
              <a:cs typeface="Lato" panose="020F0502020204030203" pitchFamily="34" charset="0"/>
            </a:endParaRPr>
          </a:p>
        </p:txBody>
      </p:sp>
      <p:pic>
        <p:nvPicPr>
          <p:cNvPr id="15" name="Image 4" descr="preencoded.png"/>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753427" y="4986576"/>
            <a:ext cx="538163" cy="538163"/>
          </a:xfrm>
          <a:prstGeom prst="rect">
            <a:avLst/>
          </a:prstGeom>
        </p:spPr>
      </p:pic>
      <p:sp>
        <p:nvSpPr>
          <p:cNvPr id="16" name="Text 9"/>
          <p:cNvSpPr/>
          <p:nvPr/>
        </p:nvSpPr>
        <p:spPr>
          <a:xfrm>
            <a:off x="1560671" y="5114330"/>
            <a:ext cx="2910245" cy="336352"/>
          </a:xfrm>
          <a:prstGeom prst="rect">
            <a:avLst/>
          </a:prstGeom>
          <a:noFill/>
          <a:ln/>
        </p:spPr>
        <p:txBody>
          <a:bodyPr wrap="none" lIns="0" tIns="0" rIns="0" bIns="0" rtlCol="0" anchor="t"/>
          <a:lstStyle/>
          <a:p>
            <a:pPr>
              <a:lnSpc>
                <a:spcPts val="2600"/>
              </a:lnSpc>
            </a:pPr>
            <a:r>
              <a:rPr lang="en-US" sz="2100" b="1" err="1">
                <a:solidFill>
                  <a:srgbClr val="405449"/>
                </a:solidFill>
                <a:latin typeface="Fraunces Extra Bold"/>
                <a:ea typeface="Fraunces Extra Bold" pitchFamily="34" charset="-122"/>
                <a:cs typeface="Fraunces Extra Bold" pitchFamily="34" charset="-120"/>
              </a:rPr>
              <a:t>Nhập</a:t>
            </a:r>
            <a:r>
              <a:rPr lang="en-US" sz="2100" b="1">
                <a:solidFill>
                  <a:srgbClr val="405449"/>
                </a:solidFill>
                <a:latin typeface="Fraunces Extra Bold"/>
                <a:ea typeface="Fraunces Extra Bold" pitchFamily="34" charset="-122"/>
                <a:cs typeface="Fraunces Extra Bold" pitchFamily="34" charset="-120"/>
              </a:rPr>
              <a:t> </a:t>
            </a:r>
            <a:r>
              <a:rPr lang="en-US" sz="2100" b="1" err="1">
                <a:solidFill>
                  <a:srgbClr val="405449"/>
                </a:solidFill>
                <a:latin typeface="Fraunces Extra Bold"/>
                <a:ea typeface="Fraunces Extra Bold" pitchFamily="34" charset="-122"/>
                <a:cs typeface="Fraunces Extra Bold" pitchFamily="34" charset="-120"/>
              </a:rPr>
              <a:t>Xuất</a:t>
            </a:r>
            <a:r>
              <a:rPr lang="en-US" sz="2100" b="1">
                <a:solidFill>
                  <a:srgbClr val="405449"/>
                </a:solidFill>
                <a:latin typeface="Fraunces Extra Bold"/>
                <a:ea typeface="Fraunces Extra Bold" pitchFamily="34" charset="-122"/>
                <a:cs typeface="Fraunces Extra Bold" pitchFamily="34" charset="-120"/>
              </a:rPr>
              <a:t> </a:t>
            </a:r>
            <a:r>
              <a:rPr lang="en-US" sz="2100" b="1" err="1">
                <a:solidFill>
                  <a:srgbClr val="405449"/>
                </a:solidFill>
                <a:latin typeface="Fraunces Extra Bold"/>
                <a:ea typeface="Fraunces Extra Bold" pitchFamily="34" charset="-122"/>
                <a:cs typeface="Fraunces Extra Bold" pitchFamily="34" charset="-120"/>
              </a:rPr>
              <a:t>Và</a:t>
            </a:r>
            <a:r>
              <a:rPr lang="en-US" sz="2100" b="1">
                <a:solidFill>
                  <a:srgbClr val="405449"/>
                </a:solidFill>
                <a:latin typeface="Fraunces Extra Bold"/>
                <a:ea typeface="Fraunces Extra Bold" pitchFamily="34" charset="-122"/>
                <a:cs typeface="Fraunces Extra Bold" pitchFamily="34" charset="-120"/>
              </a:rPr>
              <a:t> </a:t>
            </a:r>
            <a:r>
              <a:rPr lang="en-US" sz="2100" b="1" err="1">
                <a:solidFill>
                  <a:srgbClr val="405449"/>
                </a:solidFill>
                <a:latin typeface="Fraunces Extra Bold"/>
                <a:ea typeface="Fraunces Extra Bold" pitchFamily="34" charset="-122"/>
                <a:cs typeface="Fraunces Extra Bold" pitchFamily="34" charset="-120"/>
              </a:rPr>
              <a:t>Tồn</a:t>
            </a:r>
            <a:r>
              <a:rPr lang="en-US" sz="2100" b="1">
                <a:solidFill>
                  <a:srgbClr val="405449"/>
                </a:solidFill>
                <a:latin typeface="Fraunces Extra Bold"/>
                <a:ea typeface="Fraunces Extra Bold" pitchFamily="34" charset="-122"/>
                <a:cs typeface="Fraunces Extra Bold" pitchFamily="34" charset="-120"/>
              </a:rPr>
              <a:t> Kho</a:t>
            </a:r>
            <a:endParaRPr lang="en-US" sz="2100">
              <a:latin typeface="Fraunces Extra Bold"/>
            </a:endParaRPr>
          </a:p>
        </p:txBody>
      </p:sp>
      <p:sp>
        <p:nvSpPr>
          <p:cNvPr id="17" name="Text 10"/>
          <p:cNvSpPr/>
          <p:nvPr/>
        </p:nvSpPr>
        <p:spPr>
          <a:xfrm>
            <a:off x="1560671" y="5579745"/>
            <a:ext cx="5619988" cy="688658"/>
          </a:xfrm>
          <a:prstGeom prst="rect">
            <a:avLst/>
          </a:prstGeom>
          <a:noFill/>
          <a:ln/>
        </p:spPr>
        <p:txBody>
          <a:bodyPr wrap="square" lIns="0" tIns="0" rIns="0" bIns="0" rtlCol="0" anchor="t"/>
          <a:lstStyle/>
          <a:p>
            <a:pPr marL="0" indent="0" algn="l">
              <a:lnSpc>
                <a:spcPts val="2700"/>
              </a:lnSpc>
              <a:buNone/>
            </a:pPr>
            <a:r>
              <a:rPr lang="en-US" sz="1650">
                <a:solidFill>
                  <a:srgbClr val="405449"/>
                </a:solidFill>
                <a:latin typeface="Lato" panose="020F0502020204030203" pitchFamily="34" charset="0"/>
                <a:ea typeface="Lato" panose="020F0502020204030203" pitchFamily="34" charset="0"/>
                <a:cs typeface="Lato" panose="020F0502020204030203" pitchFamily="34" charset="0"/>
              </a:rPr>
              <a:t>Quản lý nhập xuất, điều chuyển hàng hóa, cảnh báo tồn kho thấp.</a:t>
            </a:r>
            <a:endParaRPr lang="en-US" sz="1650">
              <a:latin typeface="Lato" panose="020F0502020204030203" pitchFamily="34" charset="0"/>
              <a:ea typeface="Lato" panose="020F0502020204030203" pitchFamily="34" charset="0"/>
              <a:cs typeface="Lato" panose="020F0502020204030203" pitchFamily="34" charset="0"/>
            </a:endParaRPr>
          </a:p>
        </p:txBody>
      </p:sp>
      <p:pic>
        <p:nvPicPr>
          <p:cNvPr id="18" name="Image 5" descr="preencoded.png"/>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7449741" y="4986576"/>
            <a:ext cx="538163" cy="538163"/>
          </a:xfrm>
          <a:prstGeom prst="rect">
            <a:avLst/>
          </a:prstGeom>
        </p:spPr>
      </p:pic>
      <p:sp>
        <p:nvSpPr>
          <p:cNvPr id="19" name="Text 11"/>
          <p:cNvSpPr/>
          <p:nvPr/>
        </p:nvSpPr>
        <p:spPr>
          <a:xfrm>
            <a:off x="8256984" y="5114330"/>
            <a:ext cx="2741890" cy="336352"/>
          </a:xfrm>
          <a:prstGeom prst="rect">
            <a:avLst/>
          </a:prstGeom>
          <a:noFill/>
          <a:ln/>
        </p:spPr>
        <p:txBody>
          <a:bodyPr wrap="none" lIns="0" tIns="0" rIns="0" bIns="0" rtlCol="0" anchor="t"/>
          <a:lstStyle/>
          <a:p>
            <a:pPr>
              <a:lnSpc>
                <a:spcPts val="2600"/>
              </a:lnSpc>
            </a:pPr>
            <a:r>
              <a:rPr lang="en-US" sz="2100" b="1" err="1">
                <a:solidFill>
                  <a:srgbClr val="405449"/>
                </a:solidFill>
                <a:latin typeface="Fraunces Extra Bold"/>
                <a:ea typeface="Fraunces Extra Bold" pitchFamily="34" charset="-122"/>
                <a:cs typeface="Fraunces Extra Bold" pitchFamily="34" charset="-120"/>
              </a:rPr>
              <a:t>Thống</a:t>
            </a:r>
            <a:r>
              <a:rPr lang="en-US" sz="2100" b="1">
                <a:solidFill>
                  <a:srgbClr val="405449"/>
                </a:solidFill>
                <a:latin typeface="Fraunces Extra Bold"/>
                <a:ea typeface="Fraunces Extra Bold" pitchFamily="34" charset="-122"/>
                <a:cs typeface="Fraunces Extra Bold" pitchFamily="34" charset="-120"/>
              </a:rPr>
              <a:t> </a:t>
            </a:r>
            <a:r>
              <a:rPr lang="en-US" sz="2100" b="1" err="1">
                <a:solidFill>
                  <a:srgbClr val="405449"/>
                </a:solidFill>
                <a:latin typeface="Fraunces Extra Bold"/>
                <a:ea typeface="Fraunces Extra Bold" pitchFamily="34" charset="-122"/>
                <a:cs typeface="Fraunces Extra Bold" pitchFamily="34" charset="-120"/>
              </a:rPr>
              <a:t>Kê</a:t>
            </a:r>
            <a:r>
              <a:rPr lang="en-US" sz="2100" b="1">
                <a:solidFill>
                  <a:srgbClr val="405449"/>
                </a:solidFill>
                <a:latin typeface="Fraunces Extra Bold"/>
                <a:ea typeface="Fraunces Extra Bold" pitchFamily="34" charset="-122"/>
                <a:cs typeface="Fraunces Extra Bold" pitchFamily="34" charset="-120"/>
              </a:rPr>
              <a:t>  </a:t>
            </a:r>
            <a:r>
              <a:rPr lang="en-US" sz="2100" b="1" err="1">
                <a:solidFill>
                  <a:srgbClr val="405449"/>
                </a:solidFill>
                <a:latin typeface="Fraunces Extra Bold"/>
                <a:ea typeface="Fraunces Extra Bold" pitchFamily="34" charset="-122"/>
                <a:cs typeface="Fraunces Extra Bold" pitchFamily="34" charset="-120"/>
              </a:rPr>
              <a:t>Và</a:t>
            </a:r>
            <a:r>
              <a:rPr lang="en-US" sz="2100" b="1">
                <a:solidFill>
                  <a:srgbClr val="405449"/>
                </a:solidFill>
                <a:latin typeface="Fraunces Extra Bold"/>
                <a:ea typeface="Fraunces Extra Bold" pitchFamily="34" charset="-122"/>
                <a:cs typeface="Fraunces Extra Bold" pitchFamily="34" charset="-120"/>
              </a:rPr>
              <a:t> Báo Cáo</a:t>
            </a:r>
            <a:endParaRPr lang="en-US" sz="2100">
              <a:latin typeface="Fraunces Extra Bold"/>
            </a:endParaRPr>
          </a:p>
        </p:txBody>
      </p:sp>
      <p:sp>
        <p:nvSpPr>
          <p:cNvPr id="20" name="Text 12"/>
          <p:cNvSpPr/>
          <p:nvPr/>
        </p:nvSpPr>
        <p:spPr>
          <a:xfrm>
            <a:off x="8256984" y="5579745"/>
            <a:ext cx="5619988" cy="688658"/>
          </a:xfrm>
          <a:prstGeom prst="rect">
            <a:avLst/>
          </a:prstGeom>
          <a:noFill/>
          <a:ln/>
        </p:spPr>
        <p:txBody>
          <a:bodyPr wrap="square" lIns="0" tIns="0" rIns="0" bIns="0" rtlCol="0" anchor="t"/>
          <a:lstStyle/>
          <a:p>
            <a:pPr marL="0" indent="0" algn="l">
              <a:lnSpc>
                <a:spcPts val="2700"/>
              </a:lnSpc>
              <a:buNone/>
            </a:pPr>
            <a:r>
              <a:rPr lang="en-US" sz="1650">
                <a:solidFill>
                  <a:srgbClr val="405449"/>
                </a:solidFill>
                <a:latin typeface="Lato" panose="020F0502020204030203" pitchFamily="34" charset="0"/>
                <a:ea typeface="Lato" panose="020F0502020204030203" pitchFamily="34" charset="0"/>
                <a:cs typeface="Lato" panose="020F0502020204030203" pitchFamily="34" charset="0"/>
              </a:rPr>
              <a:t>Tổng hợp dữ liệu kinh doanh, hiển thị biểu đồ, xuất báo cáo đa dạng.</a:t>
            </a:r>
            <a:endParaRPr lang="en-US" sz="1650">
              <a:latin typeface="Lato" panose="020F0502020204030203" pitchFamily="34" charset="0"/>
              <a:ea typeface="Lato" panose="020F0502020204030203" pitchFamily="34" charset="0"/>
              <a:cs typeface="Lato" panose="020F0502020204030203" pitchFamily="34" charset="0"/>
            </a:endParaRPr>
          </a:p>
        </p:txBody>
      </p:sp>
      <p:pic>
        <p:nvPicPr>
          <p:cNvPr id="21" name="Image 6" descr="preencoded.png"/>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753427" y="6698933"/>
            <a:ext cx="538163" cy="538163"/>
          </a:xfrm>
          <a:prstGeom prst="rect">
            <a:avLst/>
          </a:prstGeom>
        </p:spPr>
      </p:pic>
      <p:sp>
        <p:nvSpPr>
          <p:cNvPr id="22" name="Text 13"/>
          <p:cNvSpPr/>
          <p:nvPr/>
        </p:nvSpPr>
        <p:spPr>
          <a:xfrm>
            <a:off x="1560671" y="6826687"/>
            <a:ext cx="2868692" cy="336352"/>
          </a:xfrm>
          <a:prstGeom prst="rect">
            <a:avLst/>
          </a:prstGeom>
          <a:noFill/>
          <a:ln/>
        </p:spPr>
        <p:txBody>
          <a:bodyPr wrap="none" lIns="0" tIns="0" rIns="0" bIns="0" rtlCol="0" anchor="t"/>
          <a:lstStyle/>
          <a:p>
            <a:pPr marL="0" indent="0" algn="l">
              <a:lnSpc>
                <a:spcPts val="2600"/>
              </a:lnSpc>
              <a:buNone/>
            </a:pPr>
            <a:r>
              <a:rPr lang="en-US" sz="2100" b="1">
                <a:solidFill>
                  <a:srgbClr val="405449"/>
                </a:solidFill>
                <a:latin typeface="Fraunces Extra Bold" pitchFamily="34" charset="0"/>
                <a:ea typeface="Fraunces Extra Bold" pitchFamily="34" charset="-122"/>
                <a:cs typeface="Fraunces Extra Bold" pitchFamily="34" charset="-120"/>
              </a:rPr>
              <a:t>Quản Lý Khách Hàng</a:t>
            </a:r>
            <a:endParaRPr lang="en-US" sz="2100"/>
          </a:p>
        </p:txBody>
      </p:sp>
      <p:sp>
        <p:nvSpPr>
          <p:cNvPr id="23" name="Text 14"/>
          <p:cNvSpPr/>
          <p:nvPr/>
        </p:nvSpPr>
        <p:spPr>
          <a:xfrm>
            <a:off x="1560671" y="7292102"/>
            <a:ext cx="5619988" cy="344329"/>
          </a:xfrm>
          <a:prstGeom prst="rect">
            <a:avLst/>
          </a:prstGeom>
          <a:noFill/>
          <a:ln/>
        </p:spPr>
        <p:txBody>
          <a:bodyPr wrap="none" lIns="0" tIns="0" rIns="0" bIns="0" rtlCol="0" anchor="t"/>
          <a:lstStyle/>
          <a:p>
            <a:pPr marL="0" indent="0" algn="l">
              <a:lnSpc>
                <a:spcPts val="2700"/>
              </a:lnSpc>
              <a:buNone/>
            </a:pPr>
            <a:r>
              <a:rPr lang="en-US" sz="1650">
                <a:solidFill>
                  <a:srgbClr val="405449"/>
                </a:solidFill>
                <a:latin typeface="Lato" panose="020F0502020204030203" pitchFamily="34" charset="0"/>
                <a:ea typeface="Lato" panose="020F0502020204030203" pitchFamily="34" charset="0"/>
                <a:cs typeface="Lato" panose="020F0502020204030203" pitchFamily="34" charset="0"/>
              </a:rPr>
              <a:t>Quản lý thông tin khách hàng và lịch sử mua sắm</a:t>
            </a:r>
            <a:endParaRPr lang="en-US" sz="165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1644" y="606266"/>
            <a:ext cx="6695123" cy="551259"/>
          </a:xfrm>
          <a:prstGeom prst="rect">
            <a:avLst/>
          </a:prstGeom>
          <a:noFill/>
          <a:ln/>
        </p:spPr>
        <p:txBody>
          <a:bodyPr wrap="none" lIns="0" tIns="0" rIns="0" bIns="0" rtlCol="0" anchor="t"/>
          <a:lstStyle/>
          <a:p>
            <a:pPr marL="0" indent="0" algn="l">
              <a:lnSpc>
                <a:spcPts val="4300"/>
              </a:lnSpc>
              <a:buNone/>
            </a:pPr>
            <a:r>
              <a:rPr lang="en-US" sz="3000" b="1">
                <a:solidFill>
                  <a:srgbClr val="3B4540"/>
                </a:solidFill>
                <a:latin typeface="Fraunces Extra Bold" pitchFamily="34" charset="0"/>
                <a:ea typeface="Fraunces Extra Bold" pitchFamily="34" charset="-122"/>
                <a:cs typeface="Fraunces Extra Bold" pitchFamily="34" charset="-120"/>
              </a:rPr>
              <a:t>Cấu Trúc Phân Chia Công Việc</a:t>
            </a:r>
            <a:endParaRPr lang="en-US" sz="3000"/>
          </a:p>
        </p:txBody>
      </p:sp>
      <p:sp>
        <p:nvSpPr>
          <p:cNvPr id="3" name="Text 1"/>
          <p:cNvSpPr/>
          <p:nvPr/>
        </p:nvSpPr>
        <p:spPr>
          <a:xfrm>
            <a:off x="771644" y="1598414"/>
            <a:ext cx="220385" cy="275511"/>
          </a:xfrm>
          <a:prstGeom prst="rect">
            <a:avLst/>
          </a:prstGeom>
          <a:noFill/>
          <a:ln/>
        </p:spPr>
        <p:txBody>
          <a:bodyPr wrap="none" lIns="0" tIns="0" rIns="0" bIns="0" rtlCol="0" anchor="t"/>
          <a:lstStyle/>
          <a:p>
            <a:pPr marL="0" indent="0" algn="l">
              <a:lnSpc>
                <a:spcPts val="2750"/>
              </a:lnSpc>
              <a:buNone/>
            </a:pPr>
            <a:r>
              <a:rPr lang="en-US" sz="1700">
                <a:solidFill>
                  <a:srgbClr val="405449"/>
                </a:solidFill>
                <a:latin typeface="Fraunces Light" pitchFamily="34" charset="0"/>
                <a:ea typeface="Fraunces Light" pitchFamily="34" charset="-122"/>
                <a:cs typeface="Fraunces Light" pitchFamily="34" charset="-120"/>
              </a:rPr>
              <a:t>01</a:t>
            </a:r>
            <a:endParaRPr lang="en-US" sz="1700"/>
          </a:p>
        </p:txBody>
      </p:sp>
      <p:sp>
        <p:nvSpPr>
          <p:cNvPr id="4" name="Shape 2"/>
          <p:cNvSpPr/>
          <p:nvPr/>
        </p:nvSpPr>
        <p:spPr>
          <a:xfrm>
            <a:off x="771644" y="1942505"/>
            <a:ext cx="6433304" cy="30480"/>
          </a:xfrm>
          <a:prstGeom prst="rect">
            <a:avLst/>
          </a:prstGeom>
          <a:solidFill>
            <a:srgbClr val="438951"/>
          </a:solidFill>
          <a:ln/>
        </p:spPr>
        <p:txBody>
          <a:bodyPr/>
          <a:lstStyle/>
          <a:p>
            <a:endParaRPr lang="en-US"/>
          </a:p>
        </p:txBody>
      </p:sp>
      <p:sp>
        <p:nvSpPr>
          <p:cNvPr id="5" name="Text 3"/>
          <p:cNvSpPr/>
          <p:nvPr/>
        </p:nvSpPr>
        <p:spPr>
          <a:xfrm>
            <a:off x="771644" y="2113598"/>
            <a:ext cx="2756178" cy="344448"/>
          </a:xfrm>
          <a:prstGeom prst="rect">
            <a:avLst/>
          </a:prstGeom>
          <a:noFill/>
          <a:ln/>
        </p:spPr>
        <p:txBody>
          <a:bodyPr wrap="none" lIns="0" tIns="0" rIns="0" bIns="0" rtlCol="0" anchor="t"/>
          <a:lstStyle/>
          <a:p>
            <a:pPr marL="0" indent="0" algn="l">
              <a:lnSpc>
                <a:spcPts val="2700"/>
              </a:lnSpc>
              <a:buNone/>
            </a:pPr>
            <a:r>
              <a:rPr lang="en-US" sz="2150" b="1">
                <a:solidFill>
                  <a:srgbClr val="405449"/>
                </a:solidFill>
                <a:latin typeface="Fraunces Extra Bold" pitchFamily="34" charset="0"/>
                <a:ea typeface="Fraunces Extra Bold" pitchFamily="34" charset="-122"/>
                <a:cs typeface="Fraunces Extra Bold" pitchFamily="34" charset="-120"/>
              </a:rPr>
              <a:t>Khởi Động Dự Án</a:t>
            </a:r>
            <a:endParaRPr lang="en-US" sz="2150"/>
          </a:p>
        </p:txBody>
      </p:sp>
      <p:sp>
        <p:nvSpPr>
          <p:cNvPr id="6" name="Text 4"/>
          <p:cNvSpPr/>
          <p:nvPr/>
        </p:nvSpPr>
        <p:spPr>
          <a:xfrm>
            <a:off x="771644" y="2590324"/>
            <a:ext cx="6433304" cy="705564"/>
          </a:xfrm>
          <a:prstGeom prst="rect">
            <a:avLst/>
          </a:prstGeom>
          <a:noFill/>
          <a:ln/>
        </p:spPr>
        <p:txBody>
          <a:bodyPr wrap="square" lIns="0" tIns="0" rIns="0" bIns="0" rtlCol="0" anchor="t"/>
          <a:lstStyle/>
          <a:p>
            <a:pPr marL="0" indent="0" algn="l">
              <a:lnSpc>
                <a:spcPts val="2750"/>
              </a:lnSpc>
              <a:buNone/>
            </a:pPr>
            <a:r>
              <a:rPr lang="en-US" sz="1700">
                <a:solidFill>
                  <a:srgbClr val="405449"/>
                </a:solidFill>
                <a:latin typeface="Lato" panose="020F0502020204030203" pitchFamily="34" charset="0"/>
                <a:ea typeface="Lato" panose="020F0502020204030203" pitchFamily="34" charset="0"/>
                <a:cs typeface="Lato" panose="020F0502020204030203" pitchFamily="34" charset="0"/>
              </a:rPr>
              <a:t>Xác định mục tiêu, phạm vi, lập kế hoạch ban đầu và các bên liên quan.</a:t>
            </a:r>
            <a:endParaRPr lang="en-US" sz="1700">
              <a:latin typeface="Lato" panose="020F0502020204030203" pitchFamily="34" charset="0"/>
              <a:ea typeface="Lato" panose="020F0502020204030203" pitchFamily="34" charset="0"/>
              <a:cs typeface="Lato" panose="020F0502020204030203" pitchFamily="34" charset="0"/>
            </a:endParaRPr>
          </a:p>
        </p:txBody>
      </p:sp>
      <p:sp>
        <p:nvSpPr>
          <p:cNvPr id="7" name="Text 5"/>
          <p:cNvSpPr/>
          <p:nvPr/>
        </p:nvSpPr>
        <p:spPr>
          <a:xfrm>
            <a:off x="7425333" y="1598414"/>
            <a:ext cx="220385" cy="275511"/>
          </a:xfrm>
          <a:prstGeom prst="rect">
            <a:avLst/>
          </a:prstGeom>
          <a:noFill/>
          <a:ln/>
        </p:spPr>
        <p:txBody>
          <a:bodyPr wrap="none" lIns="0" tIns="0" rIns="0" bIns="0" rtlCol="0" anchor="t"/>
          <a:lstStyle/>
          <a:p>
            <a:pPr marL="0" indent="0" algn="l">
              <a:lnSpc>
                <a:spcPts val="2750"/>
              </a:lnSpc>
              <a:buNone/>
            </a:pPr>
            <a:r>
              <a:rPr lang="en-US" sz="1700">
                <a:solidFill>
                  <a:srgbClr val="405449"/>
                </a:solidFill>
                <a:latin typeface="Fraunces Light" pitchFamily="34" charset="0"/>
                <a:ea typeface="Fraunces Light" pitchFamily="34" charset="-122"/>
                <a:cs typeface="Fraunces Light" pitchFamily="34" charset="-120"/>
              </a:rPr>
              <a:t>02</a:t>
            </a:r>
            <a:endParaRPr lang="en-US" sz="1700"/>
          </a:p>
        </p:txBody>
      </p:sp>
      <p:sp>
        <p:nvSpPr>
          <p:cNvPr id="8" name="Shape 6"/>
          <p:cNvSpPr/>
          <p:nvPr/>
        </p:nvSpPr>
        <p:spPr>
          <a:xfrm>
            <a:off x="7425333" y="1942505"/>
            <a:ext cx="6433423" cy="30480"/>
          </a:xfrm>
          <a:prstGeom prst="rect">
            <a:avLst/>
          </a:prstGeom>
          <a:solidFill>
            <a:srgbClr val="438951"/>
          </a:solidFill>
          <a:ln/>
        </p:spPr>
        <p:txBody>
          <a:bodyPr/>
          <a:lstStyle/>
          <a:p>
            <a:endParaRPr lang="en-US"/>
          </a:p>
        </p:txBody>
      </p:sp>
      <p:sp>
        <p:nvSpPr>
          <p:cNvPr id="9" name="Text 7"/>
          <p:cNvSpPr/>
          <p:nvPr/>
        </p:nvSpPr>
        <p:spPr>
          <a:xfrm>
            <a:off x="7425333" y="2113598"/>
            <a:ext cx="2756178" cy="344448"/>
          </a:xfrm>
          <a:prstGeom prst="rect">
            <a:avLst/>
          </a:prstGeom>
          <a:noFill/>
          <a:ln/>
        </p:spPr>
        <p:txBody>
          <a:bodyPr wrap="none" lIns="0" tIns="0" rIns="0" bIns="0" rtlCol="0" anchor="t"/>
          <a:lstStyle/>
          <a:p>
            <a:pPr marL="0" indent="0" algn="l">
              <a:lnSpc>
                <a:spcPts val="2700"/>
              </a:lnSpc>
              <a:buNone/>
            </a:pPr>
            <a:r>
              <a:rPr lang="en-US" sz="2150" b="1">
                <a:solidFill>
                  <a:srgbClr val="405449"/>
                </a:solidFill>
                <a:latin typeface="Fraunces Extra Bold" pitchFamily="34" charset="0"/>
                <a:ea typeface="Fraunces Extra Bold" pitchFamily="34" charset="-122"/>
                <a:cs typeface="Fraunces Extra Bold" pitchFamily="34" charset="-120"/>
              </a:rPr>
              <a:t>Thu Thập Yêu Cầu</a:t>
            </a:r>
            <a:endParaRPr lang="en-US" sz="2150"/>
          </a:p>
        </p:txBody>
      </p:sp>
      <p:sp>
        <p:nvSpPr>
          <p:cNvPr id="10" name="Text 8"/>
          <p:cNvSpPr/>
          <p:nvPr/>
        </p:nvSpPr>
        <p:spPr>
          <a:xfrm>
            <a:off x="7425333" y="2590324"/>
            <a:ext cx="6433423" cy="705564"/>
          </a:xfrm>
          <a:prstGeom prst="rect">
            <a:avLst/>
          </a:prstGeom>
          <a:noFill/>
          <a:ln/>
        </p:spPr>
        <p:txBody>
          <a:bodyPr wrap="square" lIns="0" tIns="0" rIns="0" bIns="0" rtlCol="0" anchor="t"/>
          <a:lstStyle/>
          <a:p>
            <a:pPr marL="0" indent="0" algn="l">
              <a:lnSpc>
                <a:spcPts val="2750"/>
              </a:lnSpc>
              <a:buNone/>
            </a:pPr>
            <a:r>
              <a:rPr lang="en-US" sz="1700">
                <a:solidFill>
                  <a:srgbClr val="405449"/>
                </a:solidFill>
                <a:latin typeface="Lato" panose="020F0502020204030203" pitchFamily="34" charset="0"/>
                <a:ea typeface="Lato" panose="020F0502020204030203" pitchFamily="34" charset="0"/>
                <a:cs typeface="Lato" panose="020F0502020204030203" pitchFamily="34" charset="0"/>
              </a:rPr>
              <a:t>Khảo sát nghiệp vụ, thu thập yêu cầu từ người dùng và tài liệu hóa.</a:t>
            </a:r>
            <a:endParaRPr lang="en-US" sz="1700">
              <a:latin typeface="Lato" panose="020F0502020204030203" pitchFamily="34" charset="0"/>
              <a:ea typeface="Lato" panose="020F0502020204030203" pitchFamily="34" charset="0"/>
              <a:cs typeface="Lato" panose="020F0502020204030203" pitchFamily="34" charset="0"/>
            </a:endParaRPr>
          </a:p>
        </p:txBody>
      </p:sp>
      <p:sp>
        <p:nvSpPr>
          <p:cNvPr id="11" name="Text 9"/>
          <p:cNvSpPr/>
          <p:nvPr/>
        </p:nvSpPr>
        <p:spPr>
          <a:xfrm>
            <a:off x="771644" y="3681532"/>
            <a:ext cx="220385" cy="275511"/>
          </a:xfrm>
          <a:prstGeom prst="rect">
            <a:avLst/>
          </a:prstGeom>
          <a:noFill/>
          <a:ln/>
        </p:spPr>
        <p:txBody>
          <a:bodyPr wrap="none" lIns="0" tIns="0" rIns="0" bIns="0" rtlCol="0" anchor="t"/>
          <a:lstStyle/>
          <a:p>
            <a:pPr marL="0" indent="0" algn="l">
              <a:lnSpc>
                <a:spcPts val="2750"/>
              </a:lnSpc>
              <a:buNone/>
            </a:pPr>
            <a:r>
              <a:rPr lang="en-US" sz="1700">
                <a:solidFill>
                  <a:srgbClr val="405449"/>
                </a:solidFill>
                <a:latin typeface="Fraunces Light" pitchFamily="34" charset="0"/>
                <a:ea typeface="Fraunces Light" pitchFamily="34" charset="-122"/>
                <a:cs typeface="Fraunces Light" pitchFamily="34" charset="-120"/>
              </a:rPr>
              <a:t>03</a:t>
            </a:r>
            <a:endParaRPr lang="en-US" sz="1700"/>
          </a:p>
        </p:txBody>
      </p:sp>
      <p:sp>
        <p:nvSpPr>
          <p:cNvPr id="12" name="Shape 10"/>
          <p:cNvSpPr/>
          <p:nvPr/>
        </p:nvSpPr>
        <p:spPr>
          <a:xfrm>
            <a:off x="771644" y="4025622"/>
            <a:ext cx="6433304" cy="30480"/>
          </a:xfrm>
          <a:prstGeom prst="rect">
            <a:avLst/>
          </a:prstGeom>
          <a:solidFill>
            <a:srgbClr val="438951"/>
          </a:solidFill>
          <a:ln/>
        </p:spPr>
        <p:txBody>
          <a:bodyPr/>
          <a:lstStyle/>
          <a:p>
            <a:endParaRPr lang="en-US"/>
          </a:p>
        </p:txBody>
      </p:sp>
      <p:sp>
        <p:nvSpPr>
          <p:cNvPr id="13" name="Text 11"/>
          <p:cNvSpPr/>
          <p:nvPr/>
        </p:nvSpPr>
        <p:spPr>
          <a:xfrm>
            <a:off x="771644" y="4196715"/>
            <a:ext cx="2838807" cy="344448"/>
          </a:xfrm>
          <a:prstGeom prst="rect">
            <a:avLst/>
          </a:prstGeom>
          <a:noFill/>
          <a:ln/>
        </p:spPr>
        <p:txBody>
          <a:bodyPr wrap="none" lIns="0" tIns="0" rIns="0" bIns="0" rtlCol="0" anchor="t"/>
          <a:lstStyle/>
          <a:p>
            <a:pPr marL="0" indent="0" algn="l">
              <a:lnSpc>
                <a:spcPts val="2700"/>
              </a:lnSpc>
              <a:buNone/>
            </a:pPr>
            <a:r>
              <a:rPr lang="en-US" sz="2150" b="1">
                <a:solidFill>
                  <a:srgbClr val="405449"/>
                </a:solidFill>
                <a:latin typeface="Fraunces Extra Bold" pitchFamily="34" charset="0"/>
                <a:ea typeface="Fraunces Extra Bold" pitchFamily="34" charset="-122"/>
                <a:cs typeface="Fraunces Extra Bold" pitchFamily="34" charset="-120"/>
              </a:rPr>
              <a:t>Phân Tích Hệ Thống</a:t>
            </a:r>
            <a:endParaRPr lang="en-US" sz="2150"/>
          </a:p>
        </p:txBody>
      </p:sp>
      <p:sp>
        <p:nvSpPr>
          <p:cNvPr id="14" name="Text 12"/>
          <p:cNvSpPr/>
          <p:nvPr/>
        </p:nvSpPr>
        <p:spPr>
          <a:xfrm>
            <a:off x="771644" y="4673441"/>
            <a:ext cx="6433304" cy="705564"/>
          </a:xfrm>
          <a:prstGeom prst="rect">
            <a:avLst/>
          </a:prstGeom>
          <a:noFill/>
          <a:ln/>
        </p:spPr>
        <p:txBody>
          <a:bodyPr wrap="square" lIns="0" tIns="0" rIns="0" bIns="0" rtlCol="0" anchor="t"/>
          <a:lstStyle/>
          <a:p>
            <a:pPr marL="0" indent="0" algn="l">
              <a:lnSpc>
                <a:spcPts val="2750"/>
              </a:lnSpc>
              <a:buNone/>
            </a:pPr>
            <a:r>
              <a:rPr lang="en-US" sz="1700">
                <a:solidFill>
                  <a:srgbClr val="405449"/>
                </a:solidFill>
                <a:latin typeface="Lato" panose="020F0502020204030203" pitchFamily="34" charset="0"/>
                <a:ea typeface="Lato" panose="020F0502020204030203" pitchFamily="34" charset="0"/>
                <a:cs typeface="Lato" panose="020F0502020204030203" pitchFamily="34" charset="0"/>
              </a:rPr>
              <a:t>Phân tích, xác định yêu cầu chức năng/phi chức năng, mô hình hóa nghiệp vụ.</a:t>
            </a:r>
            <a:endParaRPr lang="en-US" sz="1700">
              <a:latin typeface="Lato" panose="020F0502020204030203" pitchFamily="34" charset="0"/>
              <a:ea typeface="Lato" panose="020F0502020204030203" pitchFamily="34" charset="0"/>
              <a:cs typeface="Lato" panose="020F0502020204030203" pitchFamily="34" charset="0"/>
            </a:endParaRPr>
          </a:p>
        </p:txBody>
      </p:sp>
      <p:sp>
        <p:nvSpPr>
          <p:cNvPr id="15" name="Text 13"/>
          <p:cNvSpPr/>
          <p:nvPr/>
        </p:nvSpPr>
        <p:spPr>
          <a:xfrm>
            <a:off x="7425333" y="3681532"/>
            <a:ext cx="220385" cy="275511"/>
          </a:xfrm>
          <a:prstGeom prst="rect">
            <a:avLst/>
          </a:prstGeom>
          <a:noFill/>
          <a:ln/>
        </p:spPr>
        <p:txBody>
          <a:bodyPr wrap="none" lIns="0" tIns="0" rIns="0" bIns="0" rtlCol="0" anchor="t"/>
          <a:lstStyle/>
          <a:p>
            <a:pPr marL="0" indent="0" algn="l">
              <a:lnSpc>
                <a:spcPts val="2750"/>
              </a:lnSpc>
              <a:buNone/>
            </a:pPr>
            <a:r>
              <a:rPr lang="en-US" sz="1700">
                <a:solidFill>
                  <a:srgbClr val="405449"/>
                </a:solidFill>
                <a:latin typeface="Fraunces Light" pitchFamily="34" charset="0"/>
                <a:ea typeface="Fraunces Light" pitchFamily="34" charset="-122"/>
                <a:cs typeface="Fraunces Light" pitchFamily="34" charset="-120"/>
              </a:rPr>
              <a:t>04</a:t>
            </a:r>
            <a:endParaRPr lang="en-US" sz="1700"/>
          </a:p>
        </p:txBody>
      </p:sp>
      <p:sp>
        <p:nvSpPr>
          <p:cNvPr id="16" name="Shape 14"/>
          <p:cNvSpPr/>
          <p:nvPr/>
        </p:nvSpPr>
        <p:spPr>
          <a:xfrm>
            <a:off x="7425333" y="4025622"/>
            <a:ext cx="6433423" cy="30480"/>
          </a:xfrm>
          <a:prstGeom prst="rect">
            <a:avLst/>
          </a:prstGeom>
          <a:solidFill>
            <a:srgbClr val="438951"/>
          </a:solidFill>
          <a:ln/>
        </p:spPr>
        <p:txBody>
          <a:bodyPr/>
          <a:lstStyle/>
          <a:p>
            <a:endParaRPr lang="en-US"/>
          </a:p>
        </p:txBody>
      </p:sp>
      <p:sp>
        <p:nvSpPr>
          <p:cNvPr id="17" name="Text 15"/>
          <p:cNvSpPr/>
          <p:nvPr/>
        </p:nvSpPr>
        <p:spPr>
          <a:xfrm>
            <a:off x="7425333" y="4196715"/>
            <a:ext cx="2756178" cy="344448"/>
          </a:xfrm>
          <a:prstGeom prst="rect">
            <a:avLst/>
          </a:prstGeom>
          <a:noFill/>
          <a:ln/>
        </p:spPr>
        <p:txBody>
          <a:bodyPr wrap="none" lIns="0" tIns="0" rIns="0" bIns="0" rtlCol="0" anchor="t"/>
          <a:lstStyle/>
          <a:p>
            <a:pPr marL="0" indent="0" algn="l">
              <a:lnSpc>
                <a:spcPts val="2700"/>
              </a:lnSpc>
              <a:buNone/>
            </a:pPr>
            <a:r>
              <a:rPr lang="en-US" sz="2150" b="1">
                <a:solidFill>
                  <a:srgbClr val="405449"/>
                </a:solidFill>
                <a:latin typeface="Fraunces Extra Bold" pitchFamily="34" charset="0"/>
                <a:ea typeface="Fraunces Extra Bold" pitchFamily="34" charset="-122"/>
                <a:cs typeface="Fraunces Extra Bold" pitchFamily="34" charset="-120"/>
              </a:rPr>
              <a:t>Thiết Kế Hệ Thống</a:t>
            </a:r>
            <a:endParaRPr lang="en-US" sz="2150"/>
          </a:p>
        </p:txBody>
      </p:sp>
      <p:sp>
        <p:nvSpPr>
          <p:cNvPr id="18" name="Text 16"/>
          <p:cNvSpPr/>
          <p:nvPr/>
        </p:nvSpPr>
        <p:spPr>
          <a:xfrm>
            <a:off x="7425333" y="4673441"/>
            <a:ext cx="6433423" cy="705564"/>
          </a:xfrm>
          <a:prstGeom prst="rect">
            <a:avLst/>
          </a:prstGeom>
          <a:noFill/>
          <a:ln/>
        </p:spPr>
        <p:txBody>
          <a:bodyPr wrap="square" lIns="0" tIns="0" rIns="0" bIns="0" rtlCol="0" anchor="t"/>
          <a:lstStyle/>
          <a:p>
            <a:pPr marL="0" indent="0" algn="l">
              <a:lnSpc>
                <a:spcPts val="2750"/>
              </a:lnSpc>
              <a:buNone/>
            </a:pPr>
            <a:r>
              <a:rPr lang="en-US" sz="1700">
                <a:solidFill>
                  <a:srgbClr val="405449"/>
                </a:solidFill>
                <a:latin typeface="Lato" panose="020F0502020204030203" pitchFamily="34" charset="0"/>
                <a:ea typeface="Lato" panose="020F0502020204030203" pitchFamily="34" charset="0"/>
                <a:cs typeface="Lato" panose="020F0502020204030203" pitchFamily="34" charset="0"/>
              </a:rPr>
              <a:t>Thiết kế kiến trúc, giao diện, sơ đồ Class, Use case và chọn công nghệ.</a:t>
            </a:r>
            <a:endParaRPr lang="en-US" sz="1700">
              <a:latin typeface="Lato" panose="020F0502020204030203" pitchFamily="34" charset="0"/>
              <a:ea typeface="Lato" panose="020F0502020204030203" pitchFamily="34" charset="0"/>
              <a:cs typeface="Lato" panose="020F0502020204030203" pitchFamily="34" charset="0"/>
            </a:endParaRPr>
          </a:p>
        </p:txBody>
      </p:sp>
      <p:sp>
        <p:nvSpPr>
          <p:cNvPr id="19" name="Text 17"/>
          <p:cNvSpPr/>
          <p:nvPr/>
        </p:nvSpPr>
        <p:spPr>
          <a:xfrm>
            <a:off x="771644" y="5764649"/>
            <a:ext cx="220385" cy="275511"/>
          </a:xfrm>
          <a:prstGeom prst="rect">
            <a:avLst/>
          </a:prstGeom>
          <a:noFill/>
          <a:ln/>
        </p:spPr>
        <p:txBody>
          <a:bodyPr wrap="none" lIns="0" tIns="0" rIns="0" bIns="0" rtlCol="0" anchor="t"/>
          <a:lstStyle/>
          <a:p>
            <a:pPr marL="0" indent="0" algn="l">
              <a:lnSpc>
                <a:spcPts val="2750"/>
              </a:lnSpc>
              <a:buNone/>
            </a:pPr>
            <a:r>
              <a:rPr lang="en-US" sz="1700">
                <a:solidFill>
                  <a:srgbClr val="405449"/>
                </a:solidFill>
                <a:latin typeface="Fraunces Light" pitchFamily="34" charset="0"/>
                <a:ea typeface="Fraunces Light" pitchFamily="34" charset="-122"/>
                <a:cs typeface="Fraunces Light" pitchFamily="34" charset="-120"/>
              </a:rPr>
              <a:t>05</a:t>
            </a:r>
            <a:endParaRPr lang="en-US" sz="1700"/>
          </a:p>
        </p:txBody>
      </p:sp>
      <p:sp>
        <p:nvSpPr>
          <p:cNvPr id="20" name="Shape 18"/>
          <p:cNvSpPr/>
          <p:nvPr/>
        </p:nvSpPr>
        <p:spPr>
          <a:xfrm>
            <a:off x="771644" y="6108740"/>
            <a:ext cx="6433304" cy="30480"/>
          </a:xfrm>
          <a:prstGeom prst="rect">
            <a:avLst/>
          </a:prstGeom>
          <a:solidFill>
            <a:srgbClr val="438951"/>
          </a:solidFill>
          <a:ln/>
        </p:spPr>
        <p:txBody>
          <a:bodyPr/>
          <a:lstStyle/>
          <a:p>
            <a:endParaRPr lang="en-US"/>
          </a:p>
        </p:txBody>
      </p:sp>
      <p:sp>
        <p:nvSpPr>
          <p:cNvPr id="21" name="Text 19"/>
          <p:cNvSpPr/>
          <p:nvPr/>
        </p:nvSpPr>
        <p:spPr>
          <a:xfrm>
            <a:off x="771644" y="6279833"/>
            <a:ext cx="2756178" cy="344448"/>
          </a:xfrm>
          <a:prstGeom prst="rect">
            <a:avLst/>
          </a:prstGeom>
          <a:noFill/>
          <a:ln/>
        </p:spPr>
        <p:txBody>
          <a:bodyPr wrap="none" lIns="0" tIns="0" rIns="0" bIns="0" rtlCol="0" anchor="t"/>
          <a:lstStyle/>
          <a:p>
            <a:pPr marL="0" indent="0" algn="l">
              <a:lnSpc>
                <a:spcPts val="2700"/>
              </a:lnSpc>
              <a:buNone/>
            </a:pPr>
            <a:r>
              <a:rPr lang="en-US" sz="2150" b="1">
                <a:solidFill>
                  <a:srgbClr val="405449"/>
                </a:solidFill>
                <a:latin typeface="Fraunces Extra Bold" pitchFamily="34" charset="0"/>
                <a:ea typeface="Fraunces Extra Bold" pitchFamily="34" charset="-122"/>
                <a:cs typeface="Fraunces Extra Bold" pitchFamily="34" charset="-120"/>
              </a:rPr>
              <a:t>Cài Đặt Hệ Thống</a:t>
            </a:r>
            <a:endParaRPr lang="en-US" sz="2150"/>
          </a:p>
        </p:txBody>
      </p:sp>
      <p:sp>
        <p:nvSpPr>
          <p:cNvPr id="22" name="Text 20"/>
          <p:cNvSpPr/>
          <p:nvPr/>
        </p:nvSpPr>
        <p:spPr>
          <a:xfrm>
            <a:off x="771644" y="6756559"/>
            <a:ext cx="6433304" cy="352782"/>
          </a:xfrm>
          <a:prstGeom prst="rect">
            <a:avLst/>
          </a:prstGeom>
          <a:noFill/>
          <a:ln/>
        </p:spPr>
        <p:txBody>
          <a:bodyPr wrap="none" lIns="0" tIns="0" rIns="0" bIns="0" rtlCol="0" anchor="t"/>
          <a:lstStyle/>
          <a:p>
            <a:pPr marL="0" indent="0" algn="l">
              <a:lnSpc>
                <a:spcPts val="2750"/>
              </a:lnSpc>
              <a:buNone/>
            </a:pPr>
            <a:r>
              <a:rPr lang="en-US" sz="1700">
                <a:solidFill>
                  <a:srgbClr val="405449"/>
                </a:solidFill>
                <a:latin typeface="Lato" panose="020F0502020204030203" pitchFamily="34" charset="0"/>
                <a:ea typeface="Lato" panose="020F0502020204030203" pitchFamily="34" charset="0"/>
                <a:cs typeface="Lato" panose="020F0502020204030203" pitchFamily="34" charset="0"/>
              </a:rPr>
              <a:t>Cài đặt cơ sở dữ liệu, giao diện và từng module chức năng.</a:t>
            </a:r>
            <a:endParaRPr lang="en-US" sz="1700">
              <a:latin typeface="Lato" panose="020F0502020204030203" pitchFamily="34" charset="0"/>
              <a:ea typeface="Lato" panose="020F0502020204030203" pitchFamily="34" charset="0"/>
              <a:cs typeface="Lato" panose="020F0502020204030203" pitchFamily="34" charset="0"/>
            </a:endParaRPr>
          </a:p>
        </p:txBody>
      </p:sp>
      <p:sp>
        <p:nvSpPr>
          <p:cNvPr id="23" name="Text 21"/>
          <p:cNvSpPr/>
          <p:nvPr/>
        </p:nvSpPr>
        <p:spPr>
          <a:xfrm>
            <a:off x="7425333" y="5764649"/>
            <a:ext cx="220385" cy="275511"/>
          </a:xfrm>
          <a:prstGeom prst="rect">
            <a:avLst/>
          </a:prstGeom>
          <a:noFill/>
          <a:ln/>
        </p:spPr>
        <p:txBody>
          <a:bodyPr wrap="none" lIns="0" tIns="0" rIns="0" bIns="0" rtlCol="0" anchor="t"/>
          <a:lstStyle/>
          <a:p>
            <a:pPr marL="0" indent="0" algn="l">
              <a:lnSpc>
                <a:spcPts val="2750"/>
              </a:lnSpc>
              <a:buNone/>
            </a:pPr>
            <a:r>
              <a:rPr lang="en-US" sz="1700">
                <a:solidFill>
                  <a:srgbClr val="405449"/>
                </a:solidFill>
                <a:latin typeface="Fraunces Light" pitchFamily="34" charset="0"/>
                <a:ea typeface="Fraunces Light" pitchFamily="34" charset="-122"/>
                <a:cs typeface="Fraunces Light" pitchFamily="34" charset="-120"/>
              </a:rPr>
              <a:t>06</a:t>
            </a:r>
            <a:endParaRPr lang="en-US" sz="1700"/>
          </a:p>
        </p:txBody>
      </p:sp>
      <p:sp>
        <p:nvSpPr>
          <p:cNvPr id="24" name="Shape 22"/>
          <p:cNvSpPr/>
          <p:nvPr/>
        </p:nvSpPr>
        <p:spPr>
          <a:xfrm>
            <a:off x="7425333" y="6108740"/>
            <a:ext cx="6433423" cy="30480"/>
          </a:xfrm>
          <a:prstGeom prst="rect">
            <a:avLst/>
          </a:prstGeom>
          <a:solidFill>
            <a:srgbClr val="438951"/>
          </a:solidFill>
          <a:ln/>
        </p:spPr>
        <p:txBody>
          <a:bodyPr/>
          <a:lstStyle/>
          <a:p>
            <a:endParaRPr lang="en-US"/>
          </a:p>
        </p:txBody>
      </p:sp>
      <p:sp>
        <p:nvSpPr>
          <p:cNvPr id="25" name="Text 23"/>
          <p:cNvSpPr/>
          <p:nvPr/>
        </p:nvSpPr>
        <p:spPr>
          <a:xfrm>
            <a:off x="7425333" y="6279833"/>
            <a:ext cx="2756178" cy="344448"/>
          </a:xfrm>
          <a:prstGeom prst="rect">
            <a:avLst/>
          </a:prstGeom>
          <a:noFill/>
          <a:ln/>
        </p:spPr>
        <p:txBody>
          <a:bodyPr wrap="none" lIns="0" tIns="0" rIns="0" bIns="0" rtlCol="0" anchor="t"/>
          <a:lstStyle/>
          <a:p>
            <a:pPr marL="0" indent="0" algn="l">
              <a:lnSpc>
                <a:spcPts val="2700"/>
              </a:lnSpc>
              <a:buNone/>
            </a:pPr>
            <a:r>
              <a:rPr lang="en-US" sz="2150" b="1">
                <a:solidFill>
                  <a:srgbClr val="405449"/>
                </a:solidFill>
                <a:latin typeface="Fraunces Extra Bold" pitchFamily="34" charset="0"/>
                <a:ea typeface="Fraunces Extra Bold" pitchFamily="34" charset="-122"/>
                <a:cs typeface="Fraunces Extra Bold" pitchFamily="34" charset="-120"/>
              </a:rPr>
              <a:t>Kiểm Thử &amp; Bảo Trì</a:t>
            </a:r>
            <a:endParaRPr lang="en-US" sz="2150"/>
          </a:p>
        </p:txBody>
      </p:sp>
      <p:sp>
        <p:nvSpPr>
          <p:cNvPr id="26" name="Text 24"/>
          <p:cNvSpPr/>
          <p:nvPr/>
        </p:nvSpPr>
        <p:spPr>
          <a:xfrm>
            <a:off x="7425333" y="6756559"/>
            <a:ext cx="6433423" cy="705564"/>
          </a:xfrm>
          <a:prstGeom prst="rect">
            <a:avLst/>
          </a:prstGeom>
          <a:noFill/>
          <a:ln/>
        </p:spPr>
        <p:txBody>
          <a:bodyPr wrap="square" lIns="0" tIns="0" rIns="0" bIns="0" rtlCol="0" anchor="t"/>
          <a:lstStyle/>
          <a:p>
            <a:pPr marL="0" indent="0" algn="l">
              <a:lnSpc>
                <a:spcPts val="2750"/>
              </a:lnSpc>
              <a:buNone/>
            </a:pPr>
            <a:r>
              <a:rPr lang="en-US" sz="1700">
                <a:solidFill>
                  <a:srgbClr val="405449"/>
                </a:solidFill>
                <a:latin typeface="Lato" panose="020F0502020204030203" pitchFamily="34" charset="0"/>
                <a:ea typeface="Lato" panose="020F0502020204030203" pitchFamily="34" charset="0"/>
                <a:cs typeface="Lato" panose="020F0502020204030203" pitchFamily="34" charset="0"/>
              </a:rPr>
              <a:t>Lập kế hoạch, thực hiện kiểm thử và theo dõi khắc phục lỗi; bảo trì định kỳ.</a:t>
            </a:r>
            <a:endParaRPr lang="en-US" sz="170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25780" y="413147"/>
            <a:ext cx="3004899" cy="375642"/>
          </a:xfrm>
          <a:prstGeom prst="rect">
            <a:avLst/>
          </a:prstGeom>
          <a:noFill/>
          <a:ln/>
        </p:spPr>
        <p:txBody>
          <a:bodyPr wrap="none" lIns="0" tIns="0" rIns="0" bIns="0" rtlCol="0" anchor="t"/>
          <a:lstStyle/>
          <a:p>
            <a:pPr marL="0" indent="0" algn="l">
              <a:lnSpc>
                <a:spcPts val="2950"/>
              </a:lnSpc>
              <a:buNone/>
            </a:pPr>
            <a:r>
              <a:rPr lang="en-US" sz="3000" b="1">
                <a:solidFill>
                  <a:srgbClr val="3B4540"/>
                </a:solidFill>
                <a:latin typeface="Fraunces Extra Bold" pitchFamily="34" charset="0"/>
                <a:ea typeface="Fraunces Extra Bold" pitchFamily="34" charset="-122"/>
                <a:cs typeface="Fraunces Extra Bold" pitchFamily="34" charset="-120"/>
              </a:rPr>
              <a:t>Sơ Đồ WBS</a:t>
            </a:r>
            <a:endParaRPr lang="en-US" sz="3000"/>
          </a:p>
        </p:txBody>
      </p:sp>
      <p:sp>
        <p:nvSpPr>
          <p:cNvPr id="3" name="Text 1"/>
          <p:cNvSpPr/>
          <p:nvPr/>
        </p:nvSpPr>
        <p:spPr>
          <a:xfrm>
            <a:off x="525780" y="1089184"/>
            <a:ext cx="13578840" cy="240387"/>
          </a:xfrm>
          <a:prstGeom prst="rect">
            <a:avLst/>
          </a:prstGeom>
          <a:noFill/>
          <a:ln/>
        </p:spPr>
        <p:txBody>
          <a:bodyPr wrap="none" lIns="0" tIns="0" rIns="0" bIns="0" rtlCol="0" anchor="t"/>
          <a:lstStyle/>
          <a:p>
            <a:pPr marL="0" indent="0" algn="l">
              <a:lnSpc>
                <a:spcPts val="1850"/>
              </a:lnSpc>
              <a:buNone/>
            </a:pPr>
            <a:r>
              <a:rPr lang="en-US" sz="2100">
                <a:solidFill>
                  <a:srgbClr val="405449"/>
                </a:solidFill>
                <a:latin typeface="Lato" panose="020F0502020204030203" pitchFamily="34" charset="0"/>
                <a:ea typeface="Lato" panose="020F0502020204030203" pitchFamily="34" charset="0"/>
                <a:cs typeface="Lato" panose="020F0502020204030203" pitchFamily="34" charset="0"/>
              </a:rPr>
              <a:t>Sơ đồ WBS thể hiện toàn bộ phạm vi dự án dưới dạng các hạng mục công việc.</a:t>
            </a:r>
            <a:endParaRPr lang="en-US" sz="2100">
              <a:latin typeface="Lato" panose="020F0502020204030203" pitchFamily="34" charset="0"/>
              <a:ea typeface="Lato" panose="020F0502020204030203" pitchFamily="34" charset="0"/>
              <a:cs typeface="Lato" panose="020F0502020204030203" pitchFamily="34" charset="0"/>
            </a:endParaRPr>
          </a:p>
        </p:txBody>
      </p:sp>
      <p:pic>
        <p:nvPicPr>
          <p:cNvPr id="4" name="Image 0" descr="preencoded.png"/>
          <p:cNvPicPr>
            <a:picLocks noChangeAspect="1"/>
          </p:cNvPicPr>
          <p:nvPr/>
        </p:nvPicPr>
        <p:blipFill>
          <a:blip r:embed="rId3"/>
          <a:stretch>
            <a:fillRect/>
          </a:stretch>
        </p:blipFill>
        <p:spPr>
          <a:xfrm>
            <a:off x="525780" y="1498521"/>
            <a:ext cx="11337669" cy="657175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66654" y="390332"/>
            <a:ext cx="3406616" cy="337304"/>
          </a:xfrm>
          <a:prstGeom prst="rect">
            <a:avLst/>
          </a:prstGeom>
          <a:noFill/>
          <a:ln/>
        </p:spPr>
        <p:txBody>
          <a:bodyPr wrap="none" lIns="0" tIns="0" rIns="0" bIns="0" rtlCol="0" anchor="t"/>
          <a:lstStyle/>
          <a:p>
            <a:pPr marL="0" indent="0" algn="l">
              <a:lnSpc>
                <a:spcPts val="2650"/>
              </a:lnSpc>
              <a:buNone/>
            </a:pPr>
            <a:r>
              <a:rPr lang="en-US" sz="3000" b="1">
                <a:solidFill>
                  <a:srgbClr val="3B4540"/>
                </a:solidFill>
                <a:latin typeface="Fraunces Extra Bold" pitchFamily="34" charset="0"/>
                <a:ea typeface="Fraunces Extra Bold" pitchFamily="34" charset="-122"/>
                <a:cs typeface="Fraunces Extra Bold" pitchFamily="34" charset="-120"/>
              </a:rPr>
              <a:t>Ước Lượng Chi Phí Dự Án</a:t>
            </a:r>
            <a:endParaRPr lang="en-US" sz="3000"/>
          </a:p>
        </p:txBody>
      </p:sp>
      <p:sp>
        <p:nvSpPr>
          <p:cNvPr id="3" name="Text 1"/>
          <p:cNvSpPr/>
          <p:nvPr/>
        </p:nvSpPr>
        <p:spPr>
          <a:xfrm>
            <a:off x="1505100" y="1153463"/>
            <a:ext cx="4342090" cy="445294"/>
          </a:xfrm>
          <a:prstGeom prst="rect">
            <a:avLst/>
          </a:prstGeom>
          <a:noFill/>
          <a:ln/>
        </p:spPr>
        <p:txBody>
          <a:bodyPr wrap="none" lIns="0" tIns="0" rIns="0" bIns="0" rtlCol="0" anchor="t"/>
          <a:lstStyle/>
          <a:p>
            <a:pPr marL="0" indent="0" algn="ctr">
              <a:lnSpc>
                <a:spcPts val="3500"/>
              </a:lnSpc>
              <a:buNone/>
            </a:pPr>
            <a:r>
              <a:rPr lang="en-US" sz="3500" b="1">
                <a:solidFill>
                  <a:srgbClr val="405449"/>
                </a:solidFill>
                <a:latin typeface="Fraunces Extra Bold" pitchFamily="34" charset="0"/>
                <a:ea typeface="Fraunces Extra Bold" pitchFamily="34" charset="-122"/>
                <a:cs typeface="Fraunces Extra Bold" pitchFamily="34" charset="-120"/>
              </a:rPr>
              <a:t>1.205</a:t>
            </a:r>
            <a:endParaRPr lang="en-US" sz="3500"/>
          </a:p>
        </p:txBody>
      </p:sp>
      <p:sp>
        <p:nvSpPr>
          <p:cNvPr id="4" name="Text 2"/>
          <p:cNvSpPr/>
          <p:nvPr/>
        </p:nvSpPr>
        <p:spPr>
          <a:xfrm>
            <a:off x="2249479" y="1767349"/>
            <a:ext cx="2853214" cy="210860"/>
          </a:xfrm>
          <a:prstGeom prst="rect">
            <a:avLst/>
          </a:prstGeom>
          <a:noFill/>
          <a:ln/>
        </p:spPr>
        <p:txBody>
          <a:bodyPr wrap="none" lIns="0" tIns="0" rIns="0" bIns="0" rtlCol="0" anchor="t"/>
          <a:lstStyle/>
          <a:p>
            <a:pPr marL="0" indent="0" algn="ctr">
              <a:lnSpc>
                <a:spcPts val="1650"/>
              </a:lnSpc>
              <a:buNone/>
            </a:pPr>
            <a:r>
              <a:rPr lang="en-US" sz="1300" b="1">
                <a:solidFill>
                  <a:srgbClr val="405449"/>
                </a:solidFill>
                <a:latin typeface="Fraunces Extra Bold" pitchFamily="34" charset="0"/>
                <a:ea typeface="Fraunces Extra Bold" pitchFamily="34" charset="-122"/>
                <a:cs typeface="Fraunces Extra Bold" pitchFamily="34" charset="-120"/>
              </a:rPr>
              <a:t>Hệ số phức tạp về môi trường (EF)</a:t>
            </a:r>
            <a:endParaRPr lang="en-US" sz="1300"/>
          </a:p>
        </p:txBody>
      </p:sp>
      <p:sp>
        <p:nvSpPr>
          <p:cNvPr id="5" name="Text 3"/>
          <p:cNvSpPr/>
          <p:nvPr/>
        </p:nvSpPr>
        <p:spPr>
          <a:xfrm>
            <a:off x="1505100" y="2113107"/>
            <a:ext cx="4342090" cy="215741"/>
          </a:xfrm>
          <a:prstGeom prst="rect">
            <a:avLst/>
          </a:prstGeom>
          <a:noFill/>
          <a:ln/>
        </p:spPr>
        <p:txBody>
          <a:bodyPr wrap="none" lIns="0" tIns="0" rIns="0" bIns="0" rtlCol="0" anchor="t"/>
          <a:lstStyle/>
          <a:p>
            <a:pPr marL="0" indent="0" algn="ctr">
              <a:lnSpc>
                <a:spcPts val="1700"/>
              </a:lnSpc>
              <a:buNone/>
            </a:pPr>
            <a:r>
              <a:rPr lang="en-US" sz="1200">
                <a:solidFill>
                  <a:srgbClr val="405449"/>
                </a:solidFill>
                <a:latin typeface="Lato" panose="020F0502020204030203" pitchFamily="34" charset="0"/>
                <a:ea typeface="Lato" panose="020F0502020204030203" pitchFamily="34" charset="0"/>
                <a:cs typeface="Lato" panose="020F0502020204030203" pitchFamily="34" charset="0"/>
              </a:rPr>
              <a:t>Đại diện cho sự phức tạp của các tác nhân tương tác với hệ thống.</a:t>
            </a: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6" name="Text 4"/>
          <p:cNvSpPr/>
          <p:nvPr/>
        </p:nvSpPr>
        <p:spPr>
          <a:xfrm>
            <a:off x="1505100" y="2666033"/>
            <a:ext cx="4342090" cy="445294"/>
          </a:xfrm>
          <a:prstGeom prst="rect">
            <a:avLst/>
          </a:prstGeom>
          <a:noFill/>
          <a:ln/>
        </p:spPr>
        <p:txBody>
          <a:bodyPr wrap="none" lIns="0" tIns="0" rIns="0" bIns="0" rtlCol="0" anchor="t"/>
          <a:lstStyle/>
          <a:p>
            <a:pPr marL="0" indent="0" algn="ctr">
              <a:lnSpc>
                <a:spcPts val="3500"/>
              </a:lnSpc>
              <a:buNone/>
            </a:pPr>
            <a:r>
              <a:rPr lang="en-US" sz="3500" b="1">
                <a:solidFill>
                  <a:srgbClr val="405449"/>
                </a:solidFill>
                <a:latin typeface="Fraunces Extra Bold" pitchFamily="34" charset="0"/>
                <a:ea typeface="Fraunces Extra Bold" pitchFamily="34" charset="-122"/>
                <a:cs typeface="Fraunces Extra Bold" pitchFamily="34" charset="-120"/>
              </a:rPr>
              <a:t>122.09</a:t>
            </a:r>
            <a:endParaRPr lang="en-US" sz="3500"/>
          </a:p>
        </p:txBody>
      </p:sp>
      <p:sp>
        <p:nvSpPr>
          <p:cNvPr id="7" name="Text 5"/>
          <p:cNvSpPr/>
          <p:nvPr/>
        </p:nvSpPr>
        <p:spPr>
          <a:xfrm>
            <a:off x="2459505" y="3279919"/>
            <a:ext cx="2433280" cy="210860"/>
          </a:xfrm>
          <a:prstGeom prst="rect">
            <a:avLst/>
          </a:prstGeom>
          <a:noFill/>
          <a:ln/>
        </p:spPr>
        <p:txBody>
          <a:bodyPr wrap="none" lIns="0" tIns="0" rIns="0" bIns="0" rtlCol="0" anchor="t"/>
          <a:lstStyle/>
          <a:p>
            <a:pPr marL="0" indent="0" algn="ctr">
              <a:lnSpc>
                <a:spcPts val="1650"/>
              </a:lnSpc>
              <a:buNone/>
            </a:pPr>
            <a:r>
              <a:rPr lang="en-US" sz="1300" b="1">
                <a:solidFill>
                  <a:srgbClr val="405449"/>
                </a:solidFill>
                <a:latin typeface="Fraunces Extra Bold" pitchFamily="34" charset="0"/>
                <a:ea typeface="Fraunces Extra Bold" pitchFamily="34" charset="-122"/>
                <a:cs typeface="Fraunces Extra Bold" pitchFamily="34" charset="-120"/>
              </a:rPr>
              <a:t>Nội suy thời gian lao động (P)</a:t>
            </a:r>
            <a:endParaRPr lang="en-US" sz="1300"/>
          </a:p>
        </p:txBody>
      </p:sp>
      <p:sp>
        <p:nvSpPr>
          <p:cNvPr id="8" name="Text 6"/>
          <p:cNvSpPr/>
          <p:nvPr/>
        </p:nvSpPr>
        <p:spPr>
          <a:xfrm>
            <a:off x="1505100" y="3625677"/>
            <a:ext cx="4342090" cy="215741"/>
          </a:xfrm>
          <a:prstGeom prst="rect">
            <a:avLst/>
          </a:prstGeom>
          <a:noFill/>
          <a:ln/>
        </p:spPr>
        <p:txBody>
          <a:bodyPr wrap="none" lIns="0" tIns="0" rIns="0" bIns="0" rtlCol="0" anchor="t"/>
          <a:lstStyle/>
          <a:p>
            <a:pPr marL="0" indent="0" algn="ctr">
              <a:lnSpc>
                <a:spcPts val="1700"/>
              </a:lnSpc>
              <a:buNone/>
            </a:pPr>
            <a:r>
              <a:rPr lang="en-US" sz="1200">
                <a:solidFill>
                  <a:srgbClr val="405449"/>
                </a:solidFill>
                <a:latin typeface="Lato" panose="020F0502020204030203" pitchFamily="34" charset="0"/>
                <a:ea typeface="Lato" panose="020F0502020204030203" pitchFamily="34" charset="0"/>
                <a:cs typeface="Lato" panose="020F0502020204030203" pitchFamily="34" charset="0"/>
              </a:rPr>
              <a:t>Ước lượng thời gian lao động cần thiết cho dự án.</a:t>
            </a: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9" name="Text 7"/>
          <p:cNvSpPr/>
          <p:nvPr/>
        </p:nvSpPr>
        <p:spPr>
          <a:xfrm>
            <a:off x="1505100" y="4178603"/>
            <a:ext cx="4342090" cy="445294"/>
          </a:xfrm>
          <a:prstGeom prst="rect">
            <a:avLst/>
          </a:prstGeom>
          <a:noFill/>
          <a:ln/>
        </p:spPr>
        <p:txBody>
          <a:bodyPr wrap="none" lIns="0" tIns="0" rIns="0" bIns="0" rtlCol="0" anchor="t"/>
          <a:lstStyle/>
          <a:p>
            <a:pPr marL="0" indent="0" algn="ctr">
              <a:lnSpc>
                <a:spcPts val="3500"/>
              </a:lnSpc>
              <a:buNone/>
            </a:pPr>
            <a:r>
              <a:rPr lang="en-US" sz="3500" b="1">
                <a:solidFill>
                  <a:srgbClr val="405449"/>
                </a:solidFill>
                <a:latin typeface="Fraunces Extra Bold" pitchFamily="34" charset="0"/>
                <a:ea typeface="Fraunces Extra Bold" pitchFamily="34" charset="-122"/>
                <a:cs typeface="Fraunces Extra Bold" pitchFamily="34" charset="-120"/>
              </a:rPr>
              <a:t>0.68</a:t>
            </a:r>
            <a:endParaRPr lang="en-US" sz="3500"/>
          </a:p>
        </p:txBody>
      </p:sp>
      <p:sp>
        <p:nvSpPr>
          <p:cNvPr id="10" name="Text 8"/>
          <p:cNvSpPr/>
          <p:nvPr/>
        </p:nvSpPr>
        <p:spPr>
          <a:xfrm>
            <a:off x="2691677" y="4792489"/>
            <a:ext cx="1968818" cy="210860"/>
          </a:xfrm>
          <a:prstGeom prst="rect">
            <a:avLst/>
          </a:prstGeom>
          <a:noFill/>
          <a:ln/>
        </p:spPr>
        <p:txBody>
          <a:bodyPr wrap="none" lIns="0" tIns="0" rIns="0" bIns="0" rtlCol="0" anchor="t"/>
          <a:lstStyle/>
          <a:p>
            <a:pPr marL="0" indent="0" algn="ctr">
              <a:lnSpc>
                <a:spcPts val="1650"/>
              </a:lnSpc>
              <a:buNone/>
            </a:pPr>
            <a:r>
              <a:rPr lang="en-US" sz="1300" b="1">
                <a:solidFill>
                  <a:srgbClr val="405449"/>
                </a:solidFill>
                <a:latin typeface="Fraunces Extra Bold" pitchFamily="34" charset="0"/>
                <a:ea typeface="Fraunces Extra Bold" pitchFamily="34" charset="-122"/>
                <a:cs typeface="Fraunces Extra Bold" pitchFamily="34" charset="-120"/>
              </a:rPr>
              <a:t>Giá trị nỗ lực thực tế (E)</a:t>
            </a:r>
            <a:endParaRPr lang="en-US" sz="1300"/>
          </a:p>
        </p:txBody>
      </p:sp>
      <p:sp>
        <p:nvSpPr>
          <p:cNvPr id="11" name="Text 9"/>
          <p:cNvSpPr/>
          <p:nvPr/>
        </p:nvSpPr>
        <p:spPr>
          <a:xfrm>
            <a:off x="1505100" y="5138247"/>
            <a:ext cx="4342090" cy="215741"/>
          </a:xfrm>
          <a:prstGeom prst="rect">
            <a:avLst/>
          </a:prstGeom>
          <a:noFill/>
          <a:ln/>
        </p:spPr>
        <p:txBody>
          <a:bodyPr wrap="none" lIns="0" tIns="0" rIns="0" bIns="0" rtlCol="0" anchor="t"/>
          <a:lstStyle/>
          <a:p>
            <a:pPr marL="0" indent="0" algn="ctr">
              <a:lnSpc>
                <a:spcPts val="1700"/>
              </a:lnSpc>
              <a:buNone/>
            </a:pPr>
            <a:r>
              <a:rPr lang="en-US" sz="1200">
                <a:solidFill>
                  <a:srgbClr val="405449"/>
                </a:solidFill>
                <a:latin typeface="Lato" panose="020F0502020204030203" pitchFamily="34" charset="0"/>
                <a:ea typeface="Lato" panose="020F0502020204030203" pitchFamily="34" charset="0"/>
                <a:cs typeface="Lato" panose="020F0502020204030203" pitchFamily="34" charset="0"/>
              </a:rPr>
              <a:t>Phản ánh lượng nỗ lực thực tế phải bỏ ra.</a:t>
            </a: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12" name="Text 10"/>
          <p:cNvSpPr/>
          <p:nvPr/>
        </p:nvSpPr>
        <p:spPr>
          <a:xfrm>
            <a:off x="1505100" y="5691173"/>
            <a:ext cx="4342090" cy="445294"/>
          </a:xfrm>
          <a:prstGeom prst="rect">
            <a:avLst/>
          </a:prstGeom>
          <a:noFill/>
          <a:ln/>
        </p:spPr>
        <p:txBody>
          <a:bodyPr wrap="none" lIns="0" tIns="0" rIns="0" bIns="0" rtlCol="0" anchor="t"/>
          <a:lstStyle/>
          <a:p>
            <a:pPr marL="0" indent="0" algn="ctr">
              <a:lnSpc>
                <a:spcPts val="3500"/>
              </a:lnSpc>
              <a:buNone/>
            </a:pPr>
            <a:r>
              <a:rPr lang="en-US" sz="3500" b="1">
                <a:solidFill>
                  <a:srgbClr val="405449"/>
                </a:solidFill>
                <a:latin typeface="Fraunces Extra Bold" pitchFamily="34" charset="0"/>
                <a:ea typeface="Fraunces Extra Bold" pitchFamily="34" charset="-122"/>
                <a:cs typeface="Fraunces Extra Bold" pitchFamily="34" charset="-120"/>
              </a:rPr>
              <a:t>35,000</a:t>
            </a:r>
            <a:endParaRPr lang="en-US" sz="3500"/>
          </a:p>
        </p:txBody>
      </p:sp>
      <p:sp>
        <p:nvSpPr>
          <p:cNvPr id="13" name="Text 11"/>
          <p:cNvSpPr/>
          <p:nvPr/>
        </p:nvSpPr>
        <p:spPr>
          <a:xfrm>
            <a:off x="2263885" y="6305059"/>
            <a:ext cx="2824401" cy="210860"/>
          </a:xfrm>
          <a:prstGeom prst="rect">
            <a:avLst/>
          </a:prstGeom>
          <a:noFill/>
          <a:ln/>
        </p:spPr>
        <p:txBody>
          <a:bodyPr wrap="none" lIns="0" tIns="0" rIns="0" bIns="0" rtlCol="0" anchor="t"/>
          <a:lstStyle/>
          <a:p>
            <a:pPr marL="0" indent="0" algn="ctr">
              <a:lnSpc>
                <a:spcPts val="1650"/>
              </a:lnSpc>
              <a:buNone/>
            </a:pPr>
            <a:r>
              <a:rPr lang="en-US" sz="1300" b="1">
                <a:solidFill>
                  <a:srgbClr val="405449"/>
                </a:solidFill>
                <a:latin typeface="Fraunces Extra Bold" pitchFamily="34" charset="0"/>
                <a:ea typeface="Fraunces Extra Bold" pitchFamily="34" charset="-122"/>
                <a:cs typeface="Fraunces Extra Bold" pitchFamily="34" charset="-120"/>
              </a:rPr>
              <a:t>Mức lương lao động bình quân (H)</a:t>
            </a:r>
            <a:endParaRPr lang="en-US" sz="1300"/>
          </a:p>
        </p:txBody>
      </p:sp>
      <p:sp>
        <p:nvSpPr>
          <p:cNvPr id="14" name="Text 12"/>
          <p:cNvSpPr/>
          <p:nvPr/>
        </p:nvSpPr>
        <p:spPr>
          <a:xfrm>
            <a:off x="1505100" y="6650817"/>
            <a:ext cx="4342090" cy="215741"/>
          </a:xfrm>
          <a:prstGeom prst="rect">
            <a:avLst/>
          </a:prstGeom>
          <a:noFill/>
          <a:ln/>
        </p:spPr>
        <p:txBody>
          <a:bodyPr wrap="none" lIns="0" tIns="0" rIns="0" bIns="0" rtlCol="0" anchor="t"/>
          <a:lstStyle/>
          <a:p>
            <a:pPr marL="0" indent="0" algn="ctr">
              <a:lnSpc>
                <a:spcPts val="1700"/>
              </a:lnSpc>
              <a:buNone/>
            </a:pPr>
            <a:r>
              <a:rPr lang="en-US" sz="1200">
                <a:solidFill>
                  <a:srgbClr val="405449"/>
                </a:solidFill>
                <a:latin typeface="Lato" panose="020F0502020204030203" pitchFamily="34" charset="0"/>
                <a:ea typeface="Lato" panose="020F0502020204030203" pitchFamily="34" charset="0"/>
                <a:cs typeface="Lato" panose="020F0502020204030203" pitchFamily="34" charset="0"/>
              </a:rPr>
              <a:t>Chi phí lương bình quân cho mỗi đơn vị lao động.</a:t>
            </a: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15" name="Text 13"/>
          <p:cNvSpPr/>
          <p:nvPr/>
        </p:nvSpPr>
        <p:spPr>
          <a:xfrm>
            <a:off x="8754353" y="971074"/>
            <a:ext cx="4342090" cy="445294"/>
          </a:xfrm>
          <a:prstGeom prst="rect">
            <a:avLst/>
          </a:prstGeom>
          <a:noFill/>
          <a:ln/>
        </p:spPr>
        <p:txBody>
          <a:bodyPr wrap="none" lIns="0" tIns="0" rIns="0" bIns="0" rtlCol="0" anchor="t"/>
          <a:lstStyle/>
          <a:p>
            <a:pPr marL="0" indent="0" algn="ctr">
              <a:lnSpc>
                <a:spcPts val="3500"/>
              </a:lnSpc>
              <a:buNone/>
            </a:pPr>
            <a:r>
              <a:rPr lang="en-US" sz="3500" b="1">
                <a:solidFill>
                  <a:srgbClr val="405449"/>
                </a:solidFill>
                <a:latin typeface="Fraunces Extra Bold" pitchFamily="34" charset="0"/>
                <a:ea typeface="Fraunces Extra Bold" pitchFamily="34" charset="-122"/>
                <a:cs typeface="Fraunces Extra Bold" pitchFamily="34" charset="-120"/>
              </a:rPr>
              <a:t>9</a:t>
            </a:r>
            <a:endParaRPr lang="en-US" sz="3500"/>
          </a:p>
        </p:txBody>
      </p:sp>
      <p:sp>
        <p:nvSpPr>
          <p:cNvPr id="16" name="Text 14"/>
          <p:cNvSpPr/>
          <p:nvPr/>
        </p:nvSpPr>
        <p:spPr>
          <a:xfrm>
            <a:off x="10082019" y="1584960"/>
            <a:ext cx="1686758" cy="210860"/>
          </a:xfrm>
          <a:prstGeom prst="rect">
            <a:avLst/>
          </a:prstGeom>
          <a:noFill/>
          <a:ln/>
        </p:spPr>
        <p:txBody>
          <a:bodyPr wrap="none" lIns="0" tIns="0" rIns="0" bIns="0" rtlCol="0" anchor="t"/>
          <a:lstStyle/>
          <a:p>
            <a:pPr marL="0" indent="0" algn="ctr">
              <a:lnSpc>
                <a:spcPts val="1650"/>
              </a:lnSpc>
              <a:buNone/>
            </a:pPr>
            <a:r>
              <a:rPr lang="en-US" sz="1300" b="1">
                <a:solidFill>
                  <a:srgbClr val="405449"/>
                </a:solidFill>
                <a:latin typeface="Fraunces Extra Bold" pitchFamily="34" charset="0"/>
                <a:ea typeface="Fraunces Extra Bold" pitchFamily="34" charset="-122"/>
                <a:cs typeface="Fraunces Extra Bold" pitchFamily="34" charset="-120"/>
              </a:rPr>
              <a:t>Điểm Actor (TAW)</a:t>
            </a:r>
            <a:endParaRPr lang="en-US" sz="1300"/>
          </a:p>
        </p:txBody>
      </p:sp>
      <p:sp>
        <p:nvSpPr>
          <p:cNvPr id="17" name="Text 15"/>
          <p:cNvSpPr/>
          <p:nvPr/>
        </p:nvSpPr>
        <p:spPr>
          <a:xfrm>
            <a:off x="8754353" y="1930718"/>
            <a:ext cx="4342090" cy="215741"/>
          </a:xfrm>
          <a:prstGeom prst="rect">
            <a:avLst/>
          </a:prstGeom>
          <a:noFill/>
          <a:ln/>
        </p:spPr>
        <p:txBody>
          <a:bodyPr wrap="none" lIns="0" tIns="0" rIns="0" bIns="0" rtlCol="0" anchor="t"/>
          <a:lstStyle/>
          <a:p>
            <a:pPr marL="0" indent="0" algn="ctr">
              <a:lnSpc>
                <a:spcPts val="1700"/>
              </a:lnSpc>
              <a:buNone/>
            </a:pPr>
            <a:r>
              <a:rPr lang="en-US" sz="1200">
                <a:solidFill>
                  <a:srgbClr val="405449"/>
                </a:solidFill>
                <a:latin typeface="Lato" panose="020F0502020204030203" pitchFamily="34" charset="0"/>
                <a:ea typeface="Lato" panose="020F0502020204030203" pitchFamily="34" charset="0"/>
                <a:cs typeface="Lato" panose="020F0502020204030203" pitchFamily="34" charset="0"/>
              </a:rPr>
              <a:t>Đại diện cho sự phức tạp của các tác nhân tương tác với hệ thống.</a:t>
            </a: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18" name="Text 16"/>
          <p:cNvSpPr/>
          <p:nvPr/>
        </p:nvSpPr>
        <p:spPr>
          <a:xfrm>
            <a:off x="8754353" y="2483644"/>
            <a:ext cx="4342090" cy="445294"/>
          </a:xfrm>
          <a:prstGeom prst="rect">
            <a:avLst/>
          </a:prstGeom>
          <a:noFill/>
          <a:ln/>
        </p:spPr>
        <p:txBody>
          <a:bodyPr wrap="none" lIns="0" tIns="0" rIns="0" bIns="0" rtlCol="0" anchor="t"/>
          <a:lstStyle/>
          <a:p>
            <a:pPr marL="0" indent="0" algn="ctr">
              <a:lnSpc>
                <a:spcPts val="3500"/>
              </a:lnSpc>
              <a:buNone/>
            </a:pPr>
            <a:r>
              <a:rPr lang="en-US" sz="3500" b="1">
                <a:solidFill>
                  <a:srgbClr val="405449"/>
                </a:solidFill>
                <a:latin typeface="Fraunces Extra Bold" pitchFamily="34" charset="0"/>
                <a:ea typeface="Fraunces Extra Bold" pitchFamily="34" charset="-122"/>
                <a:cs typeface="Fraunces Extra Bold" pitchFamily="34" charset="-120"/>
              </a:rPr>
              <a:t>122.09</a:t>
            </a:r>
            <a:endParaRPr lang="en-US" sz="3500"/>
          </a:p>
        </p:txBody>
      </p:sp>
      <p:sp>
        <p:nvSpPr>
          <p:cNvPr id="19" name="Text 17"/>
          <p:cNvSpPr/>
          <p:nvPr/>
        </p:nvSpPr>
        <p:spPr>
          <a:xfrm>
            <a:off x="10082019" y="3097530"/>
            <a:ext cx="1686758" cy="210860"/>
          </a:xfrm>
          <a:prstGeom prst="rect">
            <a:avLst/>
          </a:prstGeom>
          <a:noFill/>
          <a:ln/>
        </p:spPr>
        <p:txBody>
          <a:bodyPr wrap="none" lIns="0" tIns="0" rIns="0" bIns="0" rtlCol="0" anchor="t"/>
          <a:lstStyle/>
          <a:p>
            <a:pPr marL="0" indent="0" algn="ctr">
              <a:lnSpc>
                <a:spcPts val="1650"/>
              </a:lnSpc>
              <a:buNone/>
            </a:pPr>
            <a:r>
              <a:rPr lang="en-US" sz="1300" b="1">
                <a:solidFill>
                  <a:srgbClr val="405449"/>
                </a:solidFill>
                <a:latin typeface="Fraunces Extra Bold" pitchFamily="34" charset="0"/>
                <a:ea typeface="Fraunces Extra Bold" pitchFamily="34" charset="-122"/>
                <a:cs typeface="Fraunces Extra Bold" pitchFamily="34" charset="-120"/>
              </a:rPr>
              <a:t>Điểm AUCP</a:t>
            </a:r>
            <a:endParaRPr lang="en-US" sz="1300"/>
          </a:p>
        </p:txBody>
      </p:sp>
      <p:sp>
        <p:nvSpPr>
          <p:cNvPr id="20" name="Text 18"/>
          <p:cNvSpPr/>
          <p:nvPr/>
        </p:nvSpPr>
        <p:spPr>
          <a:xfrm>
            <a:off x="8754353" y="3443288"/>
            <a:ext cx="4342090" cy="431483"/>
          </a:xfrm>
          <a:prstGeom prst="rect">
            <a:avLst/>
          </a:prstGeom>
          <a:noFill/>
          <a:ln/>
        </p:spPr>
        <p:txBody>
          <a:bodyPr wrap="square" lIns="0" tIns="0" rIns="0" bIns="0" rtlCol="0" anchor="t"/>
          <a:lstStyle/>
          <a:p>
            <a:pPr marL="0" indent="0" algn="ctr">
              <a:lnSpc>
                <a:spcPts val="1700"/>
              </a:lnSpc>
              <a:buNone/>
            </a:pPr>
            <a:r>
              <a:rPr lang="en-US" sz="1200">
                <a:solidFill>
                  <a:srgbClr val="405449"/>
                </a:solidFill>
                <a:latin typeface="Lato" panose="020F0502020204030203" pitchFamily="34" charset="0"/>
                <a:ea typeface="Lato" panose="020F0502020204030203" pitchFamily="34" charset="0"/>
                <a:cs typeface="Lato" panose="020F0502020204030203" pitchFamily="34" charset="0"/>
              </a:rPr>
              <a:t>Điểm Use Case đã điều chỉnh, tính đến các hệ số phức tạp kỹ thuật và môi trường.</a:t>
            </a: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21" name="Text 19"/>
          <p:cNvSpPr/>
          <p:nvPr/>
        </p:nvSpPr>
        <p:spPr>
          <a:xfrm>
            <a:off x="8754353" y="4211955"/>
            <a:ext cx="4342090" cy="445294"/>
          </a:xfrm>
          <a:prstGeom prst="rect">
            <a:avLst/>
          </a:prstGeom>
          <a:noFill/>
          <a:ln/>
        </p:spPr>
        <p:txBody>
          <a:bodyPr wrap="none" lIns="0" tIns="0" rIns="0" bIns="0" rtlCol="0" anchor="t"/>
          <a:lstStyle/>
          <a:p>
            <a:pPr marL="0" indent="0" algn="ctr">
              <a:lnSpc>
                <a:spcPts val="3500"/>
              </a:lnSpc>
              <a:buNone/>
            </a:pPr>
            <a:r>
              <a:rPr lang="en-US" sz="3500" b="1">
                <a:solidFill>
                  <a:srgbClr val="405449"/>
                </a:solidFill>
                <a:latin typeface="Fraunces Extra Bold" pitchFamily="34" charset="0"/>
                <a:ea typeface="Fraunces Extra Bold" pitchFamily="34" charset="-122"/>
                <a:cs typeface="Fraunces Extra Bold" pitchFamily="34" charset="-120"/>
              </a:rPr>
              <a:t>0.68</a:t>
            </a:r>
            <a:endParaRPr lang="en-US" sz="3500"/>
          </a:p>
        </p:txBody>
      </p:sp>
      <p:sp>
        <p:nvSpPr>
          <p:cNvPr id="22" name="Text 20"/>
          <p:cNvSpPr/>
          <p:nvPr/>
        </p:nvSpPr>
        <p:spPr>
          <a:xfrm>
            <a:off x="9619937" y="4825841"/>
            <a:ext cx="2610803" cy="210860"/>
          </a:xfrm>
          <a:prstGeom prst="rect">
            <a:avLst/>
          </a:prstGeom>
          <a:noFill/>
          <a:ln/>
        </p:spPr>
        <p:txBody>
          <a:bodyPr wrap="none" lIns="0" tIns="0" rIns="0" bIns="0" rtlCol="0" anchor="t"/>
          <a:lstStyle/>
          <a:p>
            <a:pPr marL="0" indent="0" algn="ctr">
              <a:lnSpc>
                <a:spcPts val="1650"/>
              </a:lnSpc>
              <a:buNone/>
            </a:pPr>
            <a:r>
              <a:rPr lang="en-US" sz="1300" b="1">
                <a:solidFill>
                  <a:srgbClr val="405449"/>
                </a:solidFill>
                <a:latin typeface="Fraunces Extra Bold" pitchFamily="34" charset="0"/>
                <a:ea typeface="Fraunces Extra Bold" pitchFamily="34" charset="-122"/>
                <a:cs typeface="Fraunces Extra Bold" pitchFamily="34" charset="-120"/>
              </a:rPr>
              <a:t>Hệ số phức tạp về KT-CN (TCF)</a:t>
            </a:r>
            <a:endParaRPr lang="en-US" sz="1300"/>
          </a:p>
        </p:txBody>
      </p:sp>
      <p:sp>
        <p:nvSpPr>
          <p:cNvPr id="23" name="Text 21"/>
          <p:cNvSpPr/>
          <p:nvPr/>
        </p:nvSpPr>
        <p:spPr>
          <a:xfrm>
            <a:off x="8754353" y="5171599"/>
            <a:ext cx="4342090" cy="431483"/>
          </a:xfrm>
          <a:prstGeom prst="rect">
            <a:avLst/>
          </a:prstGeom>
          <a:noFill/>
          <a:ln/>
        </p:spPr>
        <p:txBody>
          <a:bodyPr wrap="square" lIns="0" tIns="0" rIns="0" bIns="0" rtlCol="0" anchor="t"/>
          <a:lstStyle/>
          <a:p>
            <a:pPr marL="0" indent="0" algn="ctr">
              <a:lnSpc>
                <a:spcPts val="1700"/>
              </a:lnSpc>
              <a:buNone/>
            </a:pPr>
            <a:r>
              <a:rPr lang="en-US" sz="1200">
                <a:solidFill>
                  <a:srgbClr val="405449"/>
                </a:solidFill>
                <a:latin typeface="Lato" panose="020F0502020204030203" pitchFamily="34" charset="0"/>
                <a:ea typeface="Lato" panose="020F0502020204030203" pitchFamily="34" charset="0"/>
                <a:cs typeface="Lato" panose="020F0502020204030203" pitchFamily="34" charset="0"/>
              </a:rPr>
              <a:t>Phản ánh mức độ ảnh hưởng của các yếu tố kỹ thuật và môi trường đến hệ thống</a:t>
            </a: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24" name="Text 22"/>
          <p:cNvSpPr/>
          <p:nvPr/>
        </p:nvSpPr>
        <p:spPr>
          <a:xfrm>
            <a:off x="8754353" y="5940266"/>
            <a:ext cx="4342090" cy="445294"/>
          </a:xfrm>
          <a:prstGeom prst="rect">
            <a:avLst/>
          </a:prstGeom>
          <a:noFill/>
          <a:ln/>
        </p:spPr>
        <p:txBody>
          <a:bodyPr wrap="none" lIns="0" tIns="0" rIns="0" bIns="0" rtlCol="0" anchor="t"/>
          <a:lstStyle/>
          <a:p>
            <a:pPr marL="0" indent="0" algn="ctr">
              <a:lnSpc>
                <a:spcPts val="3500"/>
              </a:lnSpc>
              <a:buNone/>
            </a:pPr>
            <a:r>
              <a:rPr lang="en-US" sz="3500" b="1">
                <a:solidFill>
                  <a:srgbClr val="405449"/>
                </a:solidFill>
                <a:latin typeface="Fraunces Extra Bold" pitchFamily="34" charset="0"/>
                <a:ea typeface="Fraunces Extra Bold" pitchFamily="34" charset="-122"/>
                <a:cs typeface="Fraunces Extra Bold" pitchFamily="34" charset="-120"/>
              </a:rPr>
              <a:t>140</a:t>
            </a:r>
            <a:endParaRPr lang="en-US" sz="3500"/>
          </a:p>
        </p:txBody>
      </p:sp>
      <p:sp>
        <p:nvSpPr>
          <p:cNvPr id="25" name="Text 23"/>
          <p:cNvSpPr/>
          <p:nvPr/>
        </p:nvSpPr>
        <p:spPr>
          <a:xfrm>
            <a:off x="10044276" y="6554153"/>
            <a:ext cx="1762125" cy="210860"/>
          </a:xfrm>
          <a:prstGeom prst="rect">
            <a:avLst/>
          </a:prstGeom>
          <a:noFill/>
          <a:ln/>
        </p:spPr>
        <p:txBody>
          <a:bodyPr wrap="none" lIns="0" tIns="0" rIns="0" bIns="0" rtlCol="0" anchor="t"/>
          <a:lstStyle/>
          <a:p>
            <a:pPr marL="0" indent="0" algn="ctr">
              <a:lnSpc>
                <a:spcPts val="1650"/>
              </a:lnSpc>
              <a:buNone/>
            </a:pPr>
            <a:r>
              <a:rPr lang="en-US" sz="1300" b="1">
                <a:solidFill>
                  <a:srgbClr val="405449"/>
                </a:solidFill>
                <a:latin typeface="Fraunces Extra Bold" pitchFamily="34" charset="0"/>
                <a:ea typeface="Fraunces Extra Bold" pitchFamily="34" charset="-122"/>
                <a:cs typeface="Fraunces Extra Bold" pitchFamily="34" charset="-120"/>
              </a:rPr>
              <a:t>Điểm Use Case (TBF)</a:t>
            </a:r>
            <a:endParaRPr lang="en-US" sz="1300"/>
          </a:p>
        </p:txBody>
      </p:sp>
      <p:sp>
        <p:nvSpPr>
          <p:cNvPr id="26" name="Text 24"/>
          <p:cNvSpPr/>
          <p:nvPr/>
        </p:nvSpPr>
        <p:spPr>
          <a:xfrm>
            <a:off x="8754353" y="6899910"/>
            <a:ext cx="4342090" cy="431483"/>
          </a:xfrm>
          <a:prstGeom prst="rect">
            <a:avLst/>
          </a:prstGeom>
          <a:noFill/>
          <a:ln/>
        </p:spPr>
        <p:txBody>
          <a:bodyPr wrap="square" lIns="0" tIns="0" rIns="0" bIns="0" rtlCol="0" anchor="t"/>
          <a:lstStyle/>
          <a:p>
            <a:pPr marL="0" indent="0" algn="ctr">
              <a:lnSpc>
                <a:spcPts val="1700"/>
              </a:lnSpc>
              <a:buNone/>
            </a:pPr>
            <a:r>
              <a:rPr lang="en-US" sz="1200">
                <a:solidFill>
                  <a:srgbClr val="405449"/>
                </a:solidFill>
                <a:latin typeface="Lato" panose="020F0502020204030203" pitchFamily="34" charset="0"/>
                <a:ea typeface="Lato" panose="020F0502020204030203" pitchFamily="34" charset="0"/>
                <a:cs typeface="Lato" panose="020F0502020204030203" pitchFamily="34" charset="0"/>
              </a:rPr>
              <a:t>Thể hiện tổng điểm của các trường hợp sử dụng theo mức độ phức tạp.</a:t>
            </a:r>
            <a:endParaRPr lang="en-US" sz="1200">
              <a:latin typeface="Lato" panose="020F0502020204030203" pitchFamily="34" charset="0"/>
              <a:ea typeface="Lato" panose="020F0502020204030203" pitchFamily="34" charset="0"/>
              <a:cs typeface="Lato" panose="020F0502020204030203" pitchFamily="34" charset="0"/>
            </a:endParaRPr>
          </a:p>
        </p:txBody>
      </p:sp>
      <p:sp>
        <p:nvSpPr>
          <p:cNvPr id="27" name="Text 25"/>
          <p:cNvSpPr/>
          <p:nvPr/>
        </p:nvSpPr>
        <p:spPr>
          <a:xfrm>
            <a:off x="9122409" y="212170"/>
            <a:ext cx="4342090" cy="215741"/>
          </a:xfrm>
          <a:prstGeom prst="rect">
            <a:avLst/>
          </a:prstGeom>
          <a:noFill/>
          <a:ln/>
        </p:spPr>
        <p:txBody>
          <a:bodyPr wrap="none" lIns="0" tIns="0" rIns="0" bIns="0" rtlCol="0" anchor="t"/>
          <a:lstStyle/>
          <a:p>
            <a:pPr marL="0" indent="0" algn="l">
              <a:lnSpc>
                <a:spcPts val="1700"/>
              </a:lnSpc>
              <a:buNone/>
            </a:pPr>
            <a:endParaRPr lang="en-US" sz="1050"/>
          </a:p>
        </p:txBody>
      </p:sp>
      <p:sp>
        <p:nvSpPr>
          <p:cNvPr id="28" name="Text 26"/>
          <p:cNvSpPr/>
          <p:nvPr/>
        </p:nvSpPr>
        <p:spPr>
          <a:xfrm>
            <a:off x="9829800" y="1477566"/>
            <a:ext cx="4342090" cy="215741"/>
          </a:xfrm>
          <a:prstGeom prst="rect">
            <a:avLst/>
          </a:prstGeom>
          <a:noFill/>
          <a:ln/>
        </p:spPr>
        <p:txBody>
          <a:bodyPr wrap="none" lIns="0" tIns="0" rIns="0" bIns="0" rtlCol="0" anchor="t"/>
          <a:lstStyle/>
          <a:p>
            <a:pPr marL="0" indent="0" algn="l">
              <a:lnSpc>
                <a:spcPts val="1700"/>
              </a:lnSpc>
              <a:buNone/>
            </a:pPr>
            <a:endParaRPr lang="en-US" sz="1050"/>
          </a:p>
        </p:txBody>
      </p:sp>
      <p:sp>
        <p:nvSpPr>
          <p:cNvPr id="29" name="Text 27"/>
          <p:cNvSpPr/>
          <p:nvPr/>
        </p:nvSpPr>
        <p:spPr>
          <a:xfrm>
            <a:off x="9829800" y="1814751"/>
            <a:ext cx="4342090" cy="215741"/>
          </a:xfrm>
          <a:prstGeom prst="rect">
            <a:avLst/>
          </a:prstGeom>
          <a:noFill/>
          <a:ln/>
        </p:spPr>
        <p:txBody>
          <a:bodyPr wrap="none" lIns="0" tIns="0" rIns="0" bIns="0" rtlCol="0" anchor="t"/>
          <a:lstStyle/>
          <a:p>
            <a:pPr marL="0" indent="0" algn="l">
              <a:lnSpc>
                <a:spcPts val="1700"/>
              </a:lnSpc>
              <a:buNone/>
            </a:pPr>
            <a:endParaRPr lang="en-US" sz="1050"/>
          </a:p>
        </p:txBody>
      </p:sp>
      <p:sp>
        <p:nvSpPr>
          <p:cNvPr id="30" name="Text 28"/>
          <p:cNvSpPr/>
          <p:nvPr/>
        </p:nvSpPr>
        <p:spPr>
          <a:xfrm>
            <a:off x="9829800" y="2151936"/>
            <a:ext cx="4342090" cy="215741"/>
          </a:xfrm>
          <a:prstGeom prst="rect">
            <a:avLst/>
          </a:prstGeom>
          <a:noFill/>
          <a:ln/>
        </p:spPr>
        <p:txBody>
          <a:bodyPr wrap="none" lIns="0" tIns="0" rIns="0" bIns="0" rtlCol="0" anchor="t"/>
          <a:lstStyle/>
          <a:p>
            <a:pPr marL="0" indent="0" algn="l">
              <a:lnSpc>
                <a:spcPts val="1700"/>
              </a:lnSpc>
              <a:buNone/>
            </a:pPr>
            <a:endParaRPr lang="en-US" sz="1050"/>
          </a:p>
        </p:txBody>
      </p:sp>
      <p:sp>
        <p:nvSpPr>
          <p:cNvPr id="31" name="Text 29"/>
          <p:cNvSpPr/>
          <p:nvPr/>
        </p:nvSpPr>
        <p:spPr>
          <a:xfrm>
            <a:off x="9829800" y="2489121"/>
            <a:ext cx="4342090" cy="215741"/>
          </a:xfrm>
          <a:prstGeom prst="rect">
            <a:avLst/>
          </a:prstGeom>
          <a:noFill/>
          <a:ln/>
        </p:spPr>
        <p:txBody>
          <a:bodyPr wrap="none" lIns="0" tIns="0" rIns="0" bIns="0" rtlCol="0" anchor="t"/>
          <a:lstStyle/>
          <a:p>
            <a:pPr marL="0" indent="0" algn="l">
              <a:lnSpc>
                <a:spcPts val="1700"/>
              </a:lnSpc>
              <a:buNone/>
            </a:pPr>
            <a:endParaRPr lang="en-US" sz="1050"/>
          </a:p>
        </p:txBody>
      </p:sp>
      <p:sp>
        <p:nvSpPr>
          <p:cNvPr id="32" name="Text 30"/>
          <p:cNvSpPr/>
          <p:nvPr/>
        </p:nvSpPr>
        <p:spPr>
          <a:xfrm>
            <a:off x="9829800" y="2826306"/>
            <a:ext cx="4342090" cy="215741"/>
          </a:xfrm>
          <a:prstGeom prst="rect">
            <a:avLst/>
          </a:prstGeom>
          <a:noFill/>
          <a:ln/>
        </p:spPr>
        <p:txBody>
          <a:bodyPr wrap="none" lIns="0" tIns="0" rIns="0" bIns="0" rtlCol="0" anchor="t"/>
          <a:lstStyle/>
          <a:p>
            <a:pPr marL="0" indent="0" algn="l">
              <a:lnSpc>
                <a:spcPts val="1700"/>
              </a:lnSpc>
              <a:buNone/>
            </a:pPr>
            <a:endParaRPr lang="en-US" sz="1050"/>
          </a:p>
        </p:txBody>
      </p:sp>
      <p:sp>
        <p:nvSpPr>
          <p:cNvPr id="33" name="Text 31"/>
          <p:cNvSpPr/>
          <p:nvPr/>
        </p:nvSpPr>
        <p:spPr>
          <a:xfrm>
            <a:off x="9829800" y="3163491"/>
            <a:ext cx="4342090" cy="215741"/>
          </a:xfrm>
          <a:prstGeom prst="rect">
            <a:avLst/>
          </a:prstGeom>
          <a:noFill/>
          <a:ln/>
        </p:spPr>
        <p:txBody>
          <a:bodyPr wrap="none" lIns="0" tIns="0" rIns="0" bIns="0" rtlCol="0" anchor="t"/>
          <a:lstStyle/>
          <a:p>
            <a:pPr marL="0" indent="0" algn="l">
              <a:lnSpc>
                <a:spcPts val="1700"/>
              </a:lnSpc>
              <a:buNone/>
            </a:pPr>
            <a:endParaRPr lang="en-US" sz="105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1878</Words>
  <Application>Microsoft Office PowerPoint</Application>
  <PresentationFormat>Custom</PresentationFormat>
  <Paragraphs>189</Paragraphs>
  <Slides>19</Slides>
  <Notes>19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vt:i4>
      </vt:variant>
    </vt:vector>
  </HeadingPairs>
  <TitlesOfParts>
    <vt:vector size="31" baseType="lpstr">
      <vt:lpstr>Arial</vt:lpstr>
      <vt:lpstr>Meiryo</vt:lpstr>
      <vt:lpstr>Ebrima</vt:lpstr>
      <vt:lpstr>Host Grotesk Medium</vt:lpstr>
      <vt:lpstr>Aptos</vt:lpstr>
      <vt:lpstr>Roboto</vt:lpstr>
      <vt:lpstr>Calibri</vt:lpstr>
      <vt:lpstr>Fraunces Extra Bold</vt:lpstr>
      <vt:lpstr>Lato</vt:lpstr>
      <vt:lpstr>Fraunces Light</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Windows User</cp:lastModifiedBy>
  <cp:revision>2</cp:revision>
  <dcterms:created xsi:type="dcterms:W3CDTF">2025-11-19T14:27:34Z</dcterms:created>
  <dcterms:modified xsi:type="dcterms:W3CDTF">2025-11-20T09:08:02Z</dcterms:modified>
</cp:coreProperties>
</file>